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3"/>
  </p:notesMasterIdLst>
  <p:sldIdLst>
    <p:sldId id="2134805677" r:id="rId5"/>
    <p:sldId id="2134805694" r:id="rId6"/>
    <p:sldId id="2134805693" r:id="rId7"/>
    <p:sldId id="2134805688" r:id="rId8"/>
    <p:sldId id="2134805691" r:id="rId9"/>
    <p:sldId id="2134805692" r:id="rId10"/>
    <p:sldId id="2134805698" r:id="rId11"/>
    <p:sldId id="2134805697" r:id="rId1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259B731-CB9C-871F-F3CD-C904B4ABD3C2}" name="Ludovic HOUDE" initials="LH" userId="S::ludovic.houde@gip-mds.fr::d4bef5d4-122b-4d81-a3b9-e89ae7412d63" providerId="AD"/>
  <p188:author id="{D00CC859-C164-2E62-1167-55FF83DE4E05}" name="LIMOUSIN Bertrand" initials="BL" userId="S::bertrand.limousin@francetravail.fr::eb747f70-b743-4dc2-a604-a534171a67c3" providerId="AD"/>
  <p188:author id="{38F12385-FDE9-795F-CD7D-C997BA1E423C}" name="VUAROQUEAUX Nicolas" initials="NV" userId="S::nicolas.vuaroqueaux@francetravail.fr::8cb4a0db-2b8d-42fe-a5ca-ffdede39cd28" providerId="AD"/>
  <p188:author id="{7A7C02B6-6B06-9703-9FC0-3EC8837E323C}" name="Kamila ADJA" initials="KA" userId="S::kamila.adja@gip-mds.fr::9e7d1e65-b626-4304-9b55-185a25ce0652" providerId="AD"/>
  <p188:author id="{B9F735D8-4F30-3C46-8921-E4B113AA8F36}" name="Michal SYMONIDES" initials="MS" userId="S::michal.symonides@gip-mds.fr::ed85b9ee-419c-4750-8850-a8bc248d828d" providerId="AD"/>
  <p188:author id="{4E8918FC-5C0A-4540-8417-35EBACAA43A2}" name="Enora RENAUD" initials="ER" userId="S::Enora.RENAUD@gip-mds.fr::079867c7-9f19-45c3-a536-d65f0b2b34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950D"/>
    <a:srgbClr val="7CB5E6"/>
    <a:srgbClr val="2E2E2E"/>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C7A893-2E11-8F40-9031-3DC67454DBE2}" v="4" dt="2026-09-14T16:59:36.536"/>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23"/>
    <p:restoredTop sz="94635"/>
  </p:normalViewPr>
  <p:slideViewPr>
    <p:cSldViewPr snapToGrid="0">
      <p:cViewPr varScale="1">
        <p:scale>
          <a:sx n="115" d="100"/>
          <a:sy n="115" d="100"/>
        </p:scale>
        <p:origin x="77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nora RENAUD" userId="079867c7-9f19-45c3-a536-d65f0b2b34dc" providerId="ADAL" clId="{0D287B5D-D263-572D-AFCC-7E856B9EF1FB}"/>
    <pc:docChg chg="undo custSel delSld modSld">
      <pc:chgData name="Enora RENAUD" userId="079867c7-9f19-45c3-a536-d65f0b2b34dc" providerId="ADAL" clId="{0D287B5D-D263-572D-AFCC-7E856B9EF1FB}" dt="2026-09-14T17:02:28.807" v="97" actId="20577"/>
      <pc:docMkLst>
        <pc:docMk/>
      </pc:docMkLst>
      <pc:sldChg chg="addSp delSp modSp mod">
        <pc:chgData name="Enora RENAUD" userId="079867c7-9f19-45c3-a536-d65f0b2b34dc" providerId="ADAL" clId="{0D287B5D-D263-572D-AFCC-7E856B9EF1FB}" dt="2026-09-14T17:00:13.138" v="96" actId="1076"/>
        <pc:sldMkLst>
          <pc:docMk/>
          <pc:sldMk cId="3248208484" sldId="2134805688"/>
        </pc:sldMkLst>
        <pc:spChg chg="add del mod">
          <ac:chgData name="Enora RENAUD" userId="079867c7-9f19-45c3-a536-d65f0b2b34dc" providerId="ADAL" clId="{0D287B5D-D263-572D-AFCC-7E856B9EF1FB}" dt="2026-09-14T16:48:52.773" v="9" actId="478"/>
          <ac:spMkLst>
            <pc:docMk/>
            <pc:sldMk cId="3248208484" sldId="2134805688"/>
            <ac:spMk id="2" creationId="{F5C8C062-FB18-2EB8-6E49-8882C51C598A}"/>
          </ac:spMkLst>
        </pc:spChg>
        <pc:spChg chg="mod">
          <ac:chgData name="Enora RENAUD" userId="079867c7-9f19-45c3-a536-d65f0b2b34dc" providerId="ADAL" clId="{0D287B5D-D263-572D-AFCC-7E856B9EF1FB}" dt="2026-09-14T16:52:05.784" v="53" actId="108"/>
          <ac:spMkLst>
            <pc:docMk/>
            <pc:sldMk cId="3248208484" sldId="2134805688"/>
            <ac:spMk id="5" creationId="{7F5E71B5-7B3B-55B3-76C2-411C93A06D96}"/>
          </ac:spMkLst>
        </pc:spChg>
        <pc:spChg chg="del">
          <ac:chgData name="Enora RENAUD" userId="079867c7-9f19-45c3-a536-d65f0b2b34dc" providerId="ADAL" clId="{0D287B5D-D263-572D-AFCC-7E856B9EF1FB}" dt="2026-09-14T16:48:25.541" v="1" actId="478"/>
          <ac:spMkLst>
            <pc:docMk/>
            <pc:sldMk cId="3248208484" sldId="2134805688"/>
            <ac:spMk id="10" creationId="{55FAC9D7-2BB5-71AE-A8F7-51CDE2EEECB2}"/>
          </ac:spMkLst>
        </pc:spChg>
        <pc:spChg chg="del mod">
          <ac:chgData name="Enora RENAUD" userId="079867c7-9f19-45c3-a536-d65f0b2b34dc" providerId="ADAL" clId="{0D287B5D-D263-572D-AFCC-7E856B9EF1FB}" dt="2026-09-14T16:48:38.661" v="6" actId="478"/>
          <ac:spMkLst>
            <pc:docMk/>
            <pc:sldMk cId="3248208484" sldId="2134805688"/>
            <ac:spMk id="11" creationId="{6F97BA3E-FA77-5DB6-A673-A3FB014E0B2F}"/>
          </ac:spMkLst>
        </pc:spChg>
        <pc:spChg chg="add mod">
          <ac:chgData name="Enora RENAUD" userId="079867c7-9f19-45c3-a536-d65f0b2b34dc" providerId="ADAL" clId="{0D287B5D-D263-572D-AFCC-7E856B9EF1FB}" dt="2026-09-14T16:48:50.645" v="8" actId="1076"/>
          <ac:spMkLst>
            <pc:docMk/>
            <pc:sldMk cId="3248208484" sldId="2134805688"/>
            <ac:spMk id="14" creationId="{07C96BAC-9C34-792E-5043-91EDB6A12227}"/>
          </ac:spMkLst>
        </pc:spChg>
        <pc:spChg chg="add mod">
          <ac:chgData name="Enora RENAUD" userId="079867c7-9f19-45c3-a536-d65f0b2b34dc" providerId="ADAL" clId="{0D287B5D-D263-572D-AFCC-7E856B9EF1FB}" dt="2026-09-14T16:48:50.645" v="8" actId="1076"/>
          <ac:spMkLst>
            <pc:docMk/>
            <pc:sldMk cId="3248208484" sldId="2134805688"/>
            <ac:spMk id="15" creationId="{C861EF95-310B-31BD-C813-020A1D2648DA}"/>
          </ac:spMkLst>
        </pc:spChg>
        <pc:spChg chg="add mod">
          <ac:chgData name="Enora RENAUD" userId="079867c7-9f19-45c3-a536-d65f0b2b34dc" providerId="ADAL" clId="{0D287B5D-D263-572D-AFCC-7E856B9EF1FB}" dt="2026-09-14T16:59:41.007" v="89" actId="1076"/>
          <ac:spMkLst>
            <pc:docMk/>
            <pc:sldMk cId="3248208484" sldId="2134805688"/>
            <ac:spMk id="41" creationId="{E880F24C-B232-1766-F081-D684A64045B6}"/>
          </ac:spMkLst>
        </pc:spChg>
        <pc:spChg chg="add mod">
          <ac:chgData name="Enora RENAUD" userId="079867c7-9f19-45c3-a536-d65f0b2b34dc" providerId="ADAL" clId="{0D287B5D-D263-572D-AFCC-7E856B9EF1FB}" dt="2026-09-14T16:59:41.007" v="89" actId="1076"/>
          <ac:spMkLst>
            <pc:docMk/>
            <pc:sldMk cId="3248208484" sldId="2134805688"/>
            <ac:spMk id="42" creationId="{E8777F36-8EC0-C547-3672-51EDF929A9B0}"/>
          </ac:spMkLst>
        </pc:spChg>
        <pc:spChg chg="del mod">
          <ac:chgData name="Enora RENAUD" userId="079867c7-9f19-45c3-a536-d65f0b2b34dc" providerId="ADAL" clId="{0D287B5D-D263-572D-AFCC-7E856B9EF1FB}" dt="2026-09-14T16:59:35.927" v="87" actId="478"/>
          <ac:spMkLst>
            <pc:docMk/>
            <pc:sldMk cId="3248208484" sldId="2134805688"/>
            <ac:spMk id="74" creationId="{41B7351A-7FBE-1B16-42F8-53593B6F2F3A}"/>
          </ac:spMkLst>
        </pc:spChg>
        <pc:spChg chg="mod">
          <ac:chgData name="Enora RENAUD" userId="079867c7-9f19-45c3-a536-d65f0b2b34dc" providerId="ADAL" clId="{0D287B5D-D263-572D-AFCC-7E856B9EF1FB}" dt="2026-09-14T17:00:13.138" v="96" actId="1076"/>
          <ac:spMkLst>
            <pc:docMk/>
            <pc:sldMk cId="3248208484" sldId="2134805688"/>
            <ac:spMk id="108" creationId="{5E15D61E-F91E-2943-AE6D-07B9F9A3E1C0}"/>
          </ac:spMkLst>
        </pc:spChg>
        <pc:spChg chg="mod">
          <ac:chgData name="Enora RENAUD" userId="079867c7-9f19-45c3-a536-d65f0b2b34dc" providerId="ADAL" clId="{0D287B5D-D263-572D-AFCC-7E856B9EF1FB}" dt="2026-09-14T17:00:06.737" v="95" actId="1076"/>
          <ac:spMkLst>
            <pc:docMk/>
            <pc:sldMk cId="3248208484" sldId="2134805688"/>
            <ac:spMk id="116" creationId="{2CD9B8CE-B78C-6466-A336-56E82B2B2259}"/>
          </ac:spMkLst>
        </pc:spChg>
        <pc:spChg chg="mod">
          <ac:chgData name="Enora RENAUD" userId="079867c7-9f19-45c3-a536-d65f0b2b34dc" providerId="ADAL" clId="{0D287B5D-D263-572D-AFCC-7E856B9EF1FB}" dt="2026-09-14T16:49:32.807" v="14" actId="1076"/>
          <ac:spMkLst>
            <pc:docMk/>
            <pc:sldMk cId="3248208484" sldId="2134805688"/>
            <ac:spMk id="128" creationId="{2358F50A-85C6-CC4D-4DF1-91B52A734EB9}"/>
          </ac:spMkLst>
        </pc:spChg>
        <pc:picChg chg="del">
          <ac:chgData name="Enora RENAUD" userId="079867c7-9f19-45c3-a536-d65f0b2b34dc" providerId="ADAL" clId="{0D287B5D-D263-572D-AFCC-7E856B9EF1FB}" dt="2026-09-14T16:51:51.131" v="50" actId="478"/>
          <ac:picMkLst>
            <pc:docMk/>
            <pc:sldMk cId="3248208484" sldId="2134805688"/>
            <ac:picMk id="7" creationId="{9027899B-D3C1-4F47-D0FE-E20CC1098F13}"/>
          </ac:picMkLst>
        </pc:picChg>
        <pc:picChg chg="del">
          <ac:chgData name="Enora RENAUD" userId="079867c7-9f19-45c3-a536-d65f0b2b34dc" providerId="ADAL" clId="{0D287B5D-D263-572D-AFCC-7E856B9EF1FB}" dt="2026-09-14T16:48:36.291" v="4" actId="478"/>
          <ac:picMkLst>
            <pc:docMk/>
            <pc:sldMk cId="3248208484" sldId="2134805688"/>
            <ac:picMk id="8" creationId="{74B57164-88A5-44F4-2810-C9972C676C43}"/>
          </ac:picMkLst>
        </pc:picChg>
        <pc:picChg chg="add mod">
          <ac:chgData name="Enora RENAUD" userId="079867c7-9f19-45c3-a536-d65f0b2b34dc" providerId="ADAL" clId="{0D287B5D-D263-572D-AFCC-7E856B9EF1FB}" dt="2026-09-14T16:48:50.645" v="8" actId="1076"/>
          <ac:picMkLst>
            <pc:docMk/>
            <pc:sldMk cId="3248208484" sldId="2134805688"/>
            <ac:picMk id="9" creationId="{BF61CD09-BF86-965D-B35D-AE777322E696}"/>
          </ac:picMkLst>
        </pc:picChg>
        <pc:picChg chg="del mod">
          <ac:chgData name="Enora RENAUD" userId="079867c7-9f19-45c3-a536-d65f0b2b34dc" providerId="ADAL" clId="{0D287B5D-D263-572D-AFCC-7E856B9EF1FB}" dt="2026-09-14T16:51:51.131" v="50" actId="478"/>
          <ac:picMkLst>
            <pc:docMk/>
            <pc:sldMk cId="3248208484" sldId="2134805688"/>
            <ac:picMk id="21" creationId="{77411B2A-A8B1-5A3B-6042-D8670D19BA09}"/>
          </ac:picMkLst>
        </pc:picChg>
        <pc:picChg chg="add mod">
          <ac:chgData name="Enora RENAUD" userId="079867c7-9f19-45c3-a536-d65f0b2b34dc" providerId="ADAL" clId="{0D287B5D-D263-572D-AFCC-7E856B9EF1FB}" dt="2026-09-14T16:51:55.684" v="52" actId="1076"/>
          <ac:picMkLst>
            <pc:docMk/>
            <pc:sldMk cId="3248208484" sldId="2134805688"/>
            <ac:picMk id="37" creationId="{B566A3B0-0D9B-3117-23BB-A93345C64505}"/>
          </ac:picMkLst>
        </pc:picChg>
        <pc:picChg chg="add mod">
          <ac:chgData name="Enora RENAUD" userId="079867c7-9f19-45c3-a536-d65f0b2b34dc" providerId="ADAL" clId="{0D287B5D-D263-572D-AFCC-7E856B9EF1FB}" dt="2026-09-14T16:51:55.684" v="52" actId="1076"/>
          <ac:picMkLst>
            <pc:docMk/>
            <pc:sldMk cId="3248208484" sldId="2134805688"/>
            <ac:picMk id="38" creationId="{B06EAA95-2541-81B0-024E-4B3E1E0F86B9}"/>
          </ac:picMkLst>
        </pc:picChg>
        <pc:cxnChg chg="mod">
          <ac:chgData name="Enora RENAUD" userId="079867c7-9f19-45c3-a536-d65f0b2b34dc" providerId="ADAL" clId="{0D287B5D-D263-572D-AFCC-7E856B9EF1FB}" dt="2026-09-14T16:52:29.743" v="54" actId="14100"/>
          <ac:cxnSpMkLst>
            <pc:docMk/>
            <pc:sldMk cId="3248208484" sldId="2134805688"/>
            <ac:cxnSpMk id="30" creationId="{D00950DD-3EED-0210-51F9-4325DA7B00C0}"/>
          </ac:cxnSpMkLst>
        </pc:cxnChg>
        <pc:cxnChg chg="add mod">
          <ac:chgData name="Enora RENAUD" userId="079867c7-9f19-45c3-a536-d65f0b2b34dc" providerId="ADAL" clId="{0D287B5D-D263-572D-AFCC-7E856B9EF1FB}" dt="2026-09-14T16:59:58.389" v="93" actId="14100"/>
          <ac:cxnSpMkLst>
            <pc:docMk/>
            <pc:sldMk cId="3248208484" sldId="2134805688"/>
            <ac:cxnSpMk id="32" creationId="{EA03D4E5-A3A2-1C68-F92E-F29CAE0B4BDB}"/>
          </ac:cxnSpMkLst>
        </pc:cxnChg>
        <pc:cxnChg chg="mod">
          <ac:chgData name="Enora RENAUD" userId="079867c7-9f19-45c3-a536-d65f0b2b34dc" providerId="ADAL" clId="{0D287B5D-D263-572D-AFCC-7E856B9EF1FB}" dt="2026-09-14T16:51:14.025" v="37" actId="692"/>
          <ac:cxnSpMkLst>
            <pc:docMk/>
            <pc:sldMk cId="3248208484" sldId="2134805688"/>
            <ac:cxnSpMk id="53" creationId="{50C33EC3-36AC-9EC4-7721-4B88B82D58DA}"/>
          </ac:cxnSpMkLst>
        </pc:cxnChg>
        <pc:cxnChg chg="mod">
          <ac:chgData name="Enora RENAUD" userId="079867c7-9f19-45c3-a536-d65f0b2b34dc" providerId="ADAL" clId="{0D287B5D-D263-572D-AFCC-7E856B9EF1FB}" dt="2026-09-14T16:51:11.342" v="35" actId="692"/>
          <ac:cxnSpMkLst>
            <pc:docMk/>
            <pc:sldMk cId="3248208484" sldId="2134805688"/>
            <ac:cxnSpMk id="65" creationId="{C7A3EB44-3B4B-950A-77BB-DF02EC378650}"/>
          </ac:cxnSpMkLst>
        </pc:cxnChg>
        <pc:cxnChg chg="mod">
          <ac:chgData name="Enora RENAUD" userId="079867c7-9f19-45c3-a536-d65f0b2b34dc" providerId="ADAL" clId="{0D287B5D-D263-572D-AFCC-7E856B9EF1FB}" dt="2026-09-14T16:51:18.908" v="41" actId="692"/>
          <ac:cxnSpMkLst>
            <pc:docMk/>
            <pc:sldMk cId="3248208484" sldId="2134805688"/>
            <ac:cxnSpMk id="79" creationId="{34B7D159-BAF0-D85C-4EBE-D85A8E60E03E}"/>
          </ac:cxnSpMkLst>
        </pc:cxnChg>
        <pc:cxnChg chg="mod">
          <ac:chgData name="Enora RENAUD" userId="079867c7-9f19-45c3-a536-d65f0b2b34dc" providerId="ADAL" clId="{0D287B5D-D263-572D-AFCC-7E856B9EF1FB}" dt="2026-09-14T16:51:21.708" v="43" actId="692"/>
          <ac:cxnSpMkLst>
            <pc:docMk/>
            <pc:sldMk cId="3248208484" sldId="2134805688"/>
            <ac:cxnSpMk id="80" creationId="{86AEA14A-702C-0112-B8E2-E8F68C4E61FB}"/>
          </ac:cxnSpMkLst>
        </pc:cxnChg>
        <pc:cxnChg chg="mod">
          <ac:chgData name="Enora RENAUD" userId="079867c7-9f19-45c3-a536-d65f0b2b34dc" providerId="ADAL" clId="{0D287B5D-D263-572D-AFCC-7E856B9EF1FB}" dt="2026-09-14T16:51:31.876" v="48" actId="1076"/>
          <ac:cxnSpMkLst>
            <pc:docMk/>
            <pc:sldMk cId="3248208484" sldId="2134805688"/>
            <ac:cxnSpMk id="82" creationId="{6F4E9CBF-1CCB-1845-5611-97E8DE5B06CB}"/>
          </ac:cxnSpMkLst>
        </pc:cxnChg>
        <pc:cxnChg chg="mod">
          <ac:chgData name="Enora RENAUD" userId="079867c7-9f19-45c3-a536-d65f0b2b34dc" providerId="ADAL" clId="{0D287B5D-D263-572D-AFCC-7E856B9EF1FB}" dt="2026-09-14T16:51:16.125" v="39" actId="692"/>
          <ac:cxnSpMkLst>
            <pc:docMk/>
            <pc:sldMk cId="3248208484" sldId="2134805688"/>
            <ac:cxnSpMk id="91" creationId="{85734228-BD3F-2423-5BBD-9FBD27EF8C07}"/>
          </ac:cxnSpMkLst>
        </pc:cxnChg>
        <pc:cxnChg chg="mod">
          <ac:chgData name="Enora RENAUD" userId="079867c7-9f19-45c3-a536-d65f0b2b34dc" providerId="ADAL" clId="{0D287B5D-D263-572D-AFCC-7E856B9EF1FB}" dt="2026-09-14T16:51:08.674" v="33" actId="692"/>
          <ac:cxnSpMkLst>
            <pc:docMk/>
            <pc:sldMk cId="3248208484" sldId="2134805688"/>
            <ac:cxnSpMk id="98" creationId="{3DCB2657-2A50-7126-64D4-185BCF8282CC}"/>
          </ac:cxnSpMkLst>
        </pc:cxnChg>
        <pc:cxnChg chg="del mod">
          <ac:chgData name="Enora RENAUD" userId="079867c7-9f19-45c3-a536-d65f0b2b34dc" providerId="ADAL" clId="{0D287B5D-D263-572D-AFCC-7E856B9EF1FB}" dt="2026-09-14T16:50:34.627" v="25" actId="478"/>
          <ac:cxnSpMkLst>
            <pc:docMk/>
            <pc:sldMk cId="3248208484" sldId="2134805688"/>
            <ac:cxnSpMk id="146" creationId="{AD08FE51-F51D-8F5F-2AAE-A09FAC18A7FD}"/>
          </ac:cxnSpMkLst>
        </pc:cxnChg>
      </pc:sldChg>
      <pc:sldChg chg="modSp mod">
        <pc:chgData name="Enora RENAUD" userId="079867c7-9f19-45c3-a536-d65f0b2b34dc" providerId="ADAL" clId="{0D287B5D-D263-572D-AFCC-7E856B9EF1FB}" dt="2026-09-14T17:02:28.807" v="97" actId="20577"/>
        <pc:sldMkLst>
          <pc:docMk/>
          <pc:sldMk cId="3391620216" sldId="2134805692"/>
        </pc:sldMkLst>
        <pc:spChg chg="mod">
          <ac:chgData name="Enora RENAUD" userId="079867c7-9f19-45c3-a536-d65f0b2b34dc" providerId="ADAL" clId="{0D287B5D-D263-572D-AFCC-7E856B9EF1FB}" dt="2026-09-14T16:59:08.580" v="83" actId="20577"/>
          <ac:spMkLst>
            <pc:docMk/>
            <pc:sldMk cId="3391620216" sldId="2134805692"/>
            <ac:spMk id="32" creationId="{57C6575E-FA68-2931-513B-645EF85CDF0D}"/>
          </ac:spMkLst>
        </pc:spChg>
        <pc:spChg chg="mod">
          <ac:chgData name="Enora RENAUD" userId="079867c7-9f19-45c3-a536-d65f0b2b34dc" providerId="ADAL" clId="{0D287B5D-D263-572D-AFCC-7E856B9EF1FB}" dt="2026-09-14T17:02:28.807" v="97" actId="20577"/>
          <ac:spMkLst>
            <pc:docMk/>
            <pc:sldMk cId="3391620216" sldId="2134805692"/>
            <ac:spMk id="36" creationId="{96065DFF-3488-5E30-B733-C0CD0030AB72}"/>
          </ac:spMkLst>
        </pc:spChg>
      </pc:sldChg>
      <pc:sldChg chg="modSp mod">
        <pc:chgData name="Enora RENAUD" userId="079867c7-9f19-45c3-a536-d65f0b2b34dc" providerId="ADAL" clId="{0D287B5D-D263-572D-AFCC-7E856B9EF1FB}" dt="2026-09-14T16:57:53.001" v="69" actId="20577"/>
        <pc:sldMkLst>
          <pc:docMk/>
          <pc:sldMk cId="104521463" sldId="2134805694"/>
        </pc:sldMkLst>
        <pc:spChg chg="mod">
          <ac:chgData name="Enora RENAUD" userId="079867c7-9f19-45c3-a536-d65f0b2b34dc" providerId="ADAL" clId="{0D287B5D-D263-572D-AFCC-7E856B9EF1FB}" dt="2026-09-14T16:57:53.001" v="69" actId="20577"/>
          <ac:spMkLst>
            <pc:docMk/>
            <pc:sldMk cId="104521463" sldId="2134805694"/>
            <ac:spMk id="13" creationId="{B51A820D-09C8-A4ED-1E45-41FC2BE7E37D}"/>
          </ac:spMkLst>
        </pc:spChg>
      </pc:sldChg>
      <pc:sldChg chg="del">
        <pc:chgData name="Enora RENAUD" userId="079867c7-9f19-45c3-a536-d65f0b2b34dc" providerId="ADAL" clId="{0D287B5D-D263-572D-AFCC-7E856B9EF1FB}" dt="2026-09-14T16:48:07.279" v="0" actId="2696"/>
        <pc:sldMkLst>
          <pc:docMk/>
          <pc:sldMk cId="3705957335" sldId="213480569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B2340A-DB38-C249-934B-CCB56654DEB7}" type="datetimeFigureOut">
              <a:rPr lang="fr-FR" smtClean="0"/>
              <a:t>14/09/2026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A6D44E-12D2-6B4A-A739-F15108F47861}" type="slidenum">
              <a:rPr lang="fr-FR" smtClean="0"/>
              <a:t>‹N°›</a:t>
            </a:fld>
            <a:endParaRPr lang="fr-FR"/>
          </a:p>
        </p:txBody>
      </p:sp>
    </p:spTree>
    <p:extLst>
      <p:ext uri="{BB962C8B-B14F-4D97-AF65-F5344CB8AC3E}">
        <p14:creationId xmlns:p14="http://schemas.microsoft.com/office/powerpoint/2010/main" val="1702924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7ECAA-6747-0218-E4BB-2F5F7D25EBC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58461F0-3A79-50EF-CF36-E50EC947121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680F260-D814-4E37-612E-240B9218A2E3}"/>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6761A24E-FDE3-9018-CB18-367034C8C75A}"/>
              </a:ext>
            </a:extLst>
          </p:cNvPr>
          <p:cNvSpPr>
            <a:spLocks noGrp="1"/>
          </p:cNvSpPr>
          <p:nvPr>
            <p:ph type="sldNum" sz="quarter" idx="5"/>
          </p:nvPr>
        </p:nvSpPr>
        <p:spPr/>
        <p:txBody>
          <a:bodyPr/>
          <a:lstStyle/>
          <a:p>
            <a:fld id="{FEA6D44E-12D2-6B4A-A739-F15108F47861}" type="slidenum">
              <a:rPr lang="fr-FR" smtClean="0"/>
              <a:t>2</a:t>
            </a:fld>
            <a:endParaRPr lang="fr-FR"/>
          </a:p>
        </p:txBody>
      </p:sp>
    </p:spTree>
    <p:extLst>
      <p:ext uri="{BB962C8B-B14F-4D97-AF65-F5344CB8AC3E}">
        <p14:creationId xmlns:p14="http://schemas.microsoft.com/office/powerpoint/2010/main" val="1340362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2B18B-2171-4369-E0E6-AFAE79EB0B3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012B56C-F508-1797-F519-57421036482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B300532-8171-BE6E-8BF6-DD95E500D14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a:p>
        </p:txBody>
      </p:sp>
      <p:sp>
        <p:nvSpPr>
          <p:cNvPr id="4" name="Espace réservé du numéro de diapositive 3">
            <a:extLst>
              <a:ext uri="{FF2B5EF4-FFF2-40B4-BE49-F238E27FC236}">
                <a16:creationId xmlns:a16="http://schemas.microsoft.com/office/drawing/2014/main" id="{72C72E68-DA0D-198F-D796-42A82C846C25}"/>
              </a:ext>
            </a:extLst>
          </p:cNvPr>
          <p:cNvSpPr>
            <a:spLocks noGrp="1"/>
          </p:cNvSpPr>
          <p:nvPr>
            <p:ph type="sldNum" sz="quarter" idx="5"/>
          </p:nvPr>
        </p:nvSpPr>
        <p:spPr/>
        <p:txBody>
          <a:bodyPr/>
          <a:lstStyle/>
          <a:p>
            <a:fld id="{FEA6D44E-12D2-6B4A-A739-F15108F47861}" type="slidenum">
              <a:rPr lang="fr-FR" smtClean="0"/>
              <a:t>3</a:t>
            </a:fld>
            <a:endParaRPr lang="fr-FR"/>
          </a:p>
        </p:txBody>
      </p:sp>
    </p:spTree>
    <p:extLst>
      <p:ext uri="{BB962C8B-B14F-4D97-AF65-F5344CB8AC3E}">
        <p14:creationId xmlns:p14="http://schemas.microsoft.com/office/powerpoint/2010/main" val="378501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EA6D44E-12D2-6B4A-A739-F15108F47861}" type="slidenum">
              <a:rPr lang="fr-FR" smtClean="0"/>
              <a:t>4</a:t>
            </a:fld>
            <a:endParaRPr lang="fr-FR"/>
          </a:p>
        </p:txBody>
      </p:sp>
    </p:spTree>
    <p:extLst>
      <p:ext uri="{BB962C8B-B14F-4D97-AF65-F5344CB8AC3E}">
        <p14:creationId xmlns:p14="http://schemas.microsoft.com/office/powerpoint/2010/main" val="869412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EA6D44E-12D2-6B4A-A739-F15108F47861}" type="slidenum">
              <a:rPr lang="fr-FR" smtClean="0"/>
              <a:t>5</a:t>
            </a:fld>
            <a:endParaRPr lang="fr-FR"/>
          </a:p>
        </p:txBody>
      </p:sp>
    </p:spTree>
    <p:extLst>
      <p:ext uri="{BB962C8B-B14F-4D97-AF65-F5344CB8AC3E}">
        <p14:creationId xmlns:p14="http://schemas.microsoft.com/office/powerpoint/2010/main" val="3333910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br>
              <a:rPr lang="en-US" dirty="0"/>
            </a:br>
            <a:endParaRPr lang="en-US" dirty="0"/>
          </a:p>
        </p:txBody>
      </p:sp>
      <p:sp>
        <p:nvSpPr>
          <p:cNvPr id="4" name="Espace réservé du numéro de diapositive 3"/>
          <p:cNvSpPr>
            <a:spLocks noGrp="1"/>
          </p:cNvSpPr>
          <p:nvPr>
            <p:ph type="sldNum" sz="quarter" idx="5"/>
          </p:nvPr>
        </p:nvSpPr>
        <p:spPr/>
        <p:txBody>
          <a:bodyPr/>
          <a:lstStyle/>
          <a:p>
            <a:fld id="{FEA6D44E-12D2-6B4A-A739-F15108F47861}" type="slidenum">
              <a:rPr lang="fr-FR" smtClean="0"/>
              <a:t>6</a:t>
            </a:fld>
            <a:endParaRPr lang="fr-FR"/>
          </a:p>
        </p:txBody>
      </p:sp>
    </p:spTree>
    <p:extLst>
      <p:ext uri="{BB962C8B-B14F-4D97-AF65-F5344CB8AC3E}">
        <p14:creationId xmlns:p14="http://schemas.microsoft.com/office/powerpoint/2010/main" val="3823827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EABB7-4FF4-CC86-0665-F075B612928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CDC99A1-2171-E9FF-9A5E-F6DEF373C9C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1FFC85A-E5A8-85D8-9D67-482D6038042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a:p>
        </p:txBody>
      </p:sp>
      <p:sp>
        <p:nvSpPr>
          <p:cNvPr id="4" name="Espace réservé du numéro de diapositive 3">
            <a:extLst>
              <a:ext uri="{FF2B5EF4-FFF2-40B4-BE49-F238E27FC236}">
                <a16:creationId xmlns:a16="http://schemas.microsoft.com/office/drawing/2014/main" id="{DDCEA464-1C27-1185-9318-7C2820DF896B}"/>
              </a:ext>
            </a:extLst>
          </p:cNvPr>
          <p:cNvSpPr>
            <a:spLocks noGrp="1"/>
          </p:cNvSpPr>
          <p:nvPr>
            <p:ph type="sldNum" sz="quarter" idx="5"/>
          </p:nvPr>
        </p:nvSpPr>
        <p:spPr/>
        <p:txBody>
          <a:bodyPr/>
          <a:lstStyle/>
          <a:p>
            <a:fld id="{FEA6D44E-12D2-6B4A-A739-F15108F47861}" type="slidenum">
              <a:rPr lang="fr-FR" smtClean="0"/>
              <a:t>7</a:t>
            </a:fld>
            <a:endParaRPr lang="fr-FR"/>
          </a:p>
        </p:txBody>
      </p:sp>
    </p:spTree>
    <p:extLst>
      <p:ext uri="{BB962C8B-B14F-4D97-AF65-F5344CB8AC3E}">
        <p14:creationId xmlns:p14="http://schemas.microsoft.com/office/powerpoint/2010/main" val="265133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FDBB0-5D84-7F9E-70CF-4E423F2CCC1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CB6B4AE-17C6-4EC0-7CC9-BED0BAAA529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3C2AA84-228B-8834-951E-E6E5412F2D9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a:p>
        </p:txBody>
      </p:sp>
      <p:sp>
        <p:nvSpPr>
          <p:cNvPr id="4" name="Espace réservé du numéro de diapositive 3">
            <a:extLst>
              <a:ext uri="{FF2B5EF4-FFF2-40B4-BE49-F238E27FC236}">
                <a16:creationId xmlns:a16="http://schemas.microsoft.com/office/drawing/2014/main" id="{84615158-2454-1287-069E-F175C9CCD2CB}"/>
              </a:ext>
            </a:extLst>
          </p:cNvPr>
          <p:cNvSpPr>
            <a:spLocks noGrp="1"/>
          </p:cNvSpPr>
          <p:nvPr>
            <p:ph type="sldNum" sz="quarter" idx="5"/>
          </p:nvPr>
        </p:nvSpPr>
        <p:spPr/>
        <p:txBody>
          <a:bodyPr/>
          <a:lstStyle/>
          <a:p>
            <a:fld id="{FEA6D44E-12D2-6B4A-A739-F15108F47861}" type="slidenum">
              <a:rPr lang="fr-FR" smtClean="0"/>
              <a:t>8</a:t>
            </a:fld>
            <a:endParaRPr lang="fr-FR"/>
          </a:p>
        </p:txBody>
      </p:sp>
    </p:spTree>
    <p:extLst>
      <p:ext uri="{BB962C8B-B14F-4D97-AF65-F5344CB8AC3E}">
        <p14:creationId xmlns:p14="http://schemas.microsoft.com/office/powerpoint/2010/main" val="26951328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hemeOverride" Target="../theme/themeOverride1.xml"/><Relationship Id="rId6" Type="http://schemas.openxmlformats.org/officeDocument/2006/relationships/image" Target="../media/image4.jpe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94328C-079A-D054-9C13-98A820A201B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73A864B-8092-0192-EBD9-15583BE00A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112BD7D-B817-46B2-9E64-64F23361CCE6}"/>
              </a:ext>
            </a:extLst>
          </p:cNvPr>
          <p:cNvSpPr>
            <a:spLocks noGrp="1"/>
          </p:cNvSpPr>
          <p:nvPr>
            <p:ph type="dt" sz="half" idx="10"/>
          </p:nvPr>
        </p:nvSpPr>
        <p:spPr/>
        <p:txBody>
          <a:bodyPr/>
          <a:lstStyle/>
          <a:p>
            <a:fld id="{3C44E297-C233-7347-B5CE-E41D2D8F3CDE}" type="datetimeFigureOut">
              <a:rPr lang="fr-FR" smtClean="0"/>
              <a:t>14/09/2026</a:t>
            </a:fld>
            <a:endParaRPr lang="fr-FR"/>
          </a:p>
        </p:txBody>
      </p:sp>
      <p:sp>
        <p:nvSpPr>
          <p:cNvPr id="5" name="Espace réservé du pied de page 4">
            <a:extLst>
              <a:ext uri="{FF2B5EF4-FFF2-40B4-BE49-F238E27FC236}">
                <a16:creationId xmlns:a16="http://schemas.microsoft.com/office/drawing/2014/main" id="{EE265760-B4BF-52CC-C85A-C31FCE0193E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D1F0081-61ED-2FF4-B006-634E20C174A8}"/>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81402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D05961-FB63-3C99-20BB-8D09426067A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3CAACCC-960E-DF31-FBA2-BFD015E9AA3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92845C2-9E11-F604-8102-2B8F747C0FFC}"/>
              </a:ext>
            </a:extLst>
          </p:cNvPr>
          <p:cNvSpPr>
            <a:spLocks noGrp="1"/>
          </p:cNvSpPr>
          <p:nvPr>
            <p:ph type="dt" sz="half" idx="10"/>
          </p:nvPr>
        </p:nvSpPr>
        <p:spPr/>
        <p:txBody>
          <a:bodyPr/>
          <a:lstStyle/>
          <a:p>
            <a:fld id="{3C44E297-C233-7347-B5CE-E41D2D8F3CDE}" type="datetimeFigureOut">
              <a:rPr lang="fr-FR" smtClean="0"/>
              <a:t>14/09/2026</a:t>
            </a:fld>
            <a:endParaRPr lang="fr-FR"/>
          </a:p>
        </p:txBody>
      </p:sp>
      <p:sp>
        <p:nvSpPr>
          <p:cNvPr id="5" name="Espace réservé du pied de page 4">
            <a:extLst>
              <a:ext uri="{FF2B5EF4-FFF2-40B4-BE49-F238E27FC236}">
                <a16:creationId xmlns:a16="http://schemas.microsoft.com/office/drawing/2014/main" id="{68932630-891C-B8E0-EBB6-079A3B74F84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F728A5F-0A12-15EE-7587-3DC22466AAA8}"/>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2885393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6F2D0C-3C95-BC87-2A40-54626F69A51D}"/>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C023B9BC-9A6F-7CCD-9073-E1CA7A97BC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39B2CBD-4D8F-EC73-3C05-ADB5ED04BB2D}"/>
              </a:ext>
            </a:extLst>
          </p:cNvPr>
          <p:cNvSpPr>
            <a:spLocks noGrp="1"/>
          </p:cNvSpPr>
          <p:nvPr>
            <p:ph type="dt" sz="half" idx="10"/>
          </p:nvPr>
        </p:nvSpPr>
        <p:spPr/>
        <p:txBody>
          <a:bodyPr/>
          <a:lstStyle/>
          <a:p>
            <a:fld id="{3C44E297-C233-7347-B5CE-E41D2D8F3CDE}" type="datetimeFigureOut">
              <a:rPr lang="fr-FR" smtClean="0"/>
              <a:t>14/09/2026</a:t>
            </a:fld>
            <a:endParaRPr lang="fr-FR"/>
          </a:p>
        </p:txBody>
      </p:sp>
      <p:sp>
        <p:nvSpPr>
          <p:cNvPr id="5" name="Espace réservé du pied de page 4">
            <a:extLst>
              <a:ext uri="{FF2B5EF4-FFF2-40B4-BE49-F238E27FC236}">
                <a16:creationId xmlns:a16="http://schemas.microsoft.com/office/drawing/2014/main" id="{F2225DA2-3191-9464-5DA0-67EA51BDCEB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C763275-0758-1E7E-CF09-F3E655FB6E5E}"/>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2509441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E68EE7-00BA-FD9E-0C5F-4B98878F25F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ED1DDE4-9AC9-A301-2701-62857DD9107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6D99A0E8-74BB-7BB6-8EE0-46E286CF5E94}"/>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7FF38E3-D695-65C4-345B-4C0694CC1F1A}"/>
              </a:ext>
            </a:extLst>
          </p:cNvPr>
          <p:cNvSpPr>
            <a:spLocks noGrp="1"/>
          </p:cNvSpPr>
          <p:nvPr>
            <p:ph type="dt" sz="half" idx="10"/>
          </p:nvPr>
        </p:nvSpPr>
        <p:spPr/>
        <p:txBody>
          <a:bodyPr/>
          <a:lstStyle/>
          <a:p>
            <a:fld id="{3C44E297-C233-7347-B5CE-E41D2D8F3CDE}" type="datetimeFigureOut">
              <a:rPr lang="fr-FR" smtClean="0"/>
              <a:t>14/09/2026</a:t>
            </a:fld>
            <a:endParaRPr lang="fr-FR"/>
          </a:p>
        </p:txBody>
      </p:sp>
      <p:sp>
        <p:nvSpPr>
          <p:cNvPr id="6" name="Espace réservé du pied de page 5">
            <a:extLst>
              <a:ext uri="{FF2B5EF4-FFF2-40B4-BE49-F238E27FC236}">
                <a16:creationId xmlns:a16="http://schemas.microsoft.com/office/drawing/2014/main" id="{E4A1A681-FEF9-6375-653A-7C1BA4D260E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9C1278D-E352-3E7C-DB35-647E893803BF}"/>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2853245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76A235-4328-7F4F-A2EB-EE24B9A87EA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AFBF6-7B83-1B1F-3750-4B81E8FAF2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71FC2902-1238-E12D-A8BB-6D384B82F619}"/>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3E39CE45-C7F1-13BD-237F-BE65D5881D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C4F9101-D184-BAB5-1121-217C24E7D316}"/>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86C7F89D-DD14-AF5E-2101-4D28322527C1}"/>
              </a:ext>
            </a:extLst>
          </p:cNvPr>
          <p:cNvSpPr>
            <a:spLocks noGrp="1"/>
          </p:cNvSpPr>
          <p:nvPr>
            <p:ph type="dt" sz="half" idx="10"/>
          </p:nvPr>
        </p:nvSpPr>
        <p:spPr/>
        <p:txBody>
          <a:bodyPr/>
          <a:lstStyle/>
          <a:p>
            <a:fld id="{3C44E297-C233-7347-B5CE-E41D2D8F3CDE}" type="datetimeFigureOut">
              <a:rPr lang="fr-FR" smtClean="0"/>
              <a:t>14/09/2026</a:t>
            </a:fld>
            <a:endParaRPr lang="fr-FR"/>
          </a:p>
        </p:txBody>
      </p:sp>
      <p:sp>
        <p:nvSpPr>
          <p:cNvPr id="8" name="Espace réservé du pied de page 7">
            <a:extLst>
              <a:ext uri="{FF2B5EF4-FFF2-40B4-BE49-F238E27FC236}">
                <a16:creationId xmlns:a16="http://schemas.microsoft.com/office/drawing/2014/main" id="{508AEE3C-62FC-241D-17A4-61AADB98EB74}"/>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84F7AFD9-42DF-52B5-9612-5449AADD0E7A}"/>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3039395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4C9577-2C95-380B-9399-DA47F428575C}"/>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8219648-4579-8090-E4FA-B432B7EDF73C}"/>
              </a:ext>
            </a:extLst>
          </p:cNvPr>
          <p:cNvSpPr>
            <a:spLocks noGrp="1"/>
          </p:cNvSpPr>
          <p:nvPr>
            <p:ph type="dt" sz="half" idx="10"/>
          </p:nvPr>
        </p:nvSpPr>
        <p:spPr/>
        <p:txBody>
          <a:bodyPr/>
          <a:lstStyle/>
          <a:p>
            <a:fld id="{3C44E297-C233-7347-B5CE-E41D2D8F3CDE}" type="datetimeFigureOut">
              <a:rPr lang="fr-FR" smtClean="0"/>
              <a:t>14/09/2026</a:t>
            </a:fld>
            <a:endParaRPr lang="fr-FR"/>
          </a:p>
        </p:txBody>
      </p:sp>
      <p:sp>
        <p:nvSpPr>
          <p:cNvPr id="4" name="Espace réservé du pied de page 3">
            <a:extLst>
              <a:ext uri="{FF2B5EF4-FFF2-40B4-BE49-F238E27FC236}">
                <a16:creationId xmlns:a16="http://schemas.microsoft.com/office/drawing/2014/main" id="{1F00D880-DA12-7168-945D-8B8A31209031}"/>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24B3AF13-232E-C44A-BFDE-9AA39A934D38}"/>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4122204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76FB091-B8E2-D38D-A713-FB8D26C5D8AA}"/>
              </a:ext>
            </a:extLst>
          </p:cNvPr>
          <p:cNvSpPr>
            <a:spLocks noGrp="1"/>
          </p:cNvSpPr>
          <p:nvPr>
            <p:ph type="dt" sz="half" idx="10"/>
          </p:nvPr>
        </p:nvSpPr>
        <p:spPr/>
        <p:txBody>
          <a:bodyPr/>
          <a:lstStyle/>
          <a:p>
            <a:fld id="{3C44E297-C233-7347-B5CE-E41D2D8F3CDE}" type="datetimeFigureOut">
              <a:rPr lang="fr-FR" smtClean="0"/>
              <a:t>14/09/2026</a:t>
            </a:fld>
            <a:endParaRPr lang="fr-FR"/>
          </a:p>
        </p:txBody>
      </p:sp>
      <p:sp>
        <p:nvSpPr>
          <p:cNvPr id="3" name="Espace réservé du pied de page 2">
            <a:extLst>
              <a:ext uri="{FF2B5EF4-FFF2-40B4-BE49-F238E27FC236}">
                <a16:creationId xmlns:a16="http://schemas.microsoft.com/office/drawing/2014/main" id="{A6E05490-C3C8-A5FE-78C4-A3041C1CE2A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766D8BC-6892-E42D-BD25-97DE4052511D}"/>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1586302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0F0935-475E-4FA5-6A39-06F6C0D088F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B11C9D88-CB3A-4C7D-06B0-3C6E39CA3D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E37A2AE-D349-7413-0C4D-853D8F3B9F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4FC67FF-20B4-525E-4547-698A513EA4BA}"/>
              </a:ext>
            </a:extLst>
          </p:cNvPr>
          <p:cNvSpPr>
            <a:spLocks noGrp="1"/>
          </p:cNvSpPr>
          <p:nvPr>
            <p:ph type="dt" sz="half" idx="10"/>
          </p:nvPr>
        </p:nvSpPr>
        <p:spPr/>
        <p:txBody>
          <a:bodyPr/>
          <a:lstStyle/>
          <a:p>
            <a:fld id="{3C44E297-C233-7347-B5CE-E41D2D8F3CDE}" type="datetimeFigureOut">
              <a:rPr lang="fr-FR" smtClean="0"/>
              <a:t>14/09/2026</a:t>
            </a:fld>
            <a:endParaRPr lang="fr-FR"/>
          </a:p>
        </p:txBody>
      </p:sp>
      <p:sp>
        <p:nvSpPr>
          <p:cNvPr id="6" name="Espace réservé du pied de page 5">
            <a:extLst>
              <a:ext uri="{FF2B5EF4-FFF2-40B4-BE49-F238E27FC236}">
                <a16:creationId xmlns:a16="http://schemas.microsoft.com/office/drawing/2014/main" id="{F85C56DA-475E-0351-364E-A622673D67E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8BD6873-172F-2AD1-F51F-95A59263A7C8}"/>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2187714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258258-0994-0A25-16E8-05EC0886FE5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76E5F2E-717E-467D-3424-A194FB3B6B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88939BAD-4C90-9B41-3AFE-F2E91E512B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CCEE498-A113-FCB5-DD0E-BB5234227FE0}"/>
              </a:ext>
            </a:extLst>
          </p:cNvPr>
          <p:cNvSpPr>
            <a:spLocks noGrp="1"/>
          </p:cNvSpPr>
          <p:nvPr>
            <p:ph type="dt" sz="half" idx="10"/>
          </p:nvPr>
        </p:nvSpPr>
        <p:spPr/>
        <p:txBody>
          <a:bodyPr/>
          <a:lstStyle/>
          <a:p>
            <a:fld id="{3C44E297-C233-7347-B5CE-E41D2D8F3CDE}" type="datetimeFigureOut">
              <a:rPr lang="fr-FR" smtClean="0"/>
              <a:t>14/09/2026</a:t>
            </a:fld>
            <a:endParaRPr lang="fr-FR"/>
          </a:p>
        </p:txBody>
      </p:sp>
      <p:sp>
        <p:nvSpPr>
          <p:cNvPr id="6" name="Espace réservé du pied de page 5">
            <a:extLst>
              <a:ext uri="{FF2B5EF4-FFF2-40B4-BE49-F238E27FC236}">
                <a16:creationId xmlns:a16="http://schemas.microsoft.com/office/drawing/2014/main" id="{A624472D-D17F-3A51-F0BD-365B79C6FEB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D43771B-5F5B-438E-6F3C-246B60BCC7B9}"/>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4282934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FE0134-7235-47AD-3170-19A882720A0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5EFCDB0-D296-8DED-4113-309BFCC63B2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CCC950A-D6EF-8359-B67E-1EE92A616D2F}"/>
              </a:ext>
            </a:extLst>
          </p:cNvPr>
          <p:cNvSpPr>
            <a:spLocks noGrp="1"/>
          </p:cNvSpPr>
          <p:nvPr>
            <p:ph type="dt" sz="half" idx="10"/>
          </p:nvPr>
        </p:nvSpPr>
        <p:spPr/>
        <p:txBody>
          <a:bodyPr/>
          <a:lstStyle/>
          <a:p>
            <a:fld id="{3C44E297-C233-7347-B5CE-E41D2D8F3CDE}" type="datetimeFigureOut">
              <a:rPr lang="fr-FR" smtClean="0"/>
              <a:t>14/09/2026</a:t>
            </a:fld>
            <a:endParaRPr lang="fr-FR"/>
          </a:p>
        </p:txBody>
      </p:sp>
      <p:sp>
        <p:nvSpPr>
          <p:cNvPr id="5" name="Espace réservé du pied de page 4">
            <a:extLst>
              <a:ext uri="{FF2B5EF4-FFF2-40B4-BE49-F238E27FC236}">
                <a16:creationId xmlns:a16="http://schemas.microsoft.com/office/drawing/2014/main" id="{66978C7B-F8BE-719C-FF27-67BF37B093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3F76571-65A2-59B3-54CA-9BE1211CC491}"/>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3979165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238C6F1-D5D3-D10F-2DD6-8FF892DEF421}"/>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8397876-8D39-0016-0E40-52ED5C039EA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0EF8DAD-7C00-4843-1FC3-261EEC614C5B}"/>
              </a:ext>
            </a:extLst>
          </p:cNvPr>
          <p:cNvSpPr>
            <a:spLocks noGrp="1"/>
          </p:cNvSpPr>
          <p:nvPr>
            <p:ph type="dt" sz="half" idx="10"/>
          </p:nvPr>
        </p:nvSpPr>
        <p:spPr/>
        <p:txBody>
          <a:bodyPr/>
          <a:lstStyle/>
          <a:p>
            <a:fld id="{3C44E297-C233-7347-B5CE-E41D2D8F3CDE}" type="datetimeFigureOut">
              <a:rPr lang="fr-FR" smtClean="0"/>
              <a:t>14/09/2026</a:t>
            </a:fld>
            <a:endParaRPr lang="fr-FR"/>
          </a:p>
        </p:txBody>
      </p:sp>
      <p:sp>
        <p:nvSpPr>
          <p:cNvPr id="5" name="Espace réservé du pied de page 4">
            <a:extLst>
              <a:ext uri="{FF2B5EF4-FFF2-40B4-BE49-F238E27FC236}">
                <a16:creationId xmlns:a16="http://schemas.microsoft.com/office/drawing/2014/main" id="{F440643E-A30B-76BE-918C-52BABA0E60C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6B34A85-370B-6DE0-4EE2-1DB11A3BC39B}"/>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33238553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re">
    <p:spTree>
      <p:nvGrpSpPr>
        <p:cNvPr id="1" name=""/>
        <p:cNvGrpSpPr/>
        <p:nvPr/>
      </p:nvGrpSpPr>
      <p:grpSpPr>
        <a:xfrm>
          <a:off x="0" y="0"/>
          <a:ext cx="0" cy="0"/>
          <a:chOff x="0" y="0"/>
          <a:chExt cx="0" cy="0"/>
        </a:xfrm>
      </p:grpSpPr>
      <p:pic>
        <p:nvPicPr>
          <p:cNvPr id="43" name="Image 42">
            <a:extLst>
              <a:ext uri="{FF2B5EF4-FFF2-40B4-BE49-F238E27FC236}">
                <a16:creationId xmlns:a16="http://schemas.microsoft.com/office/drawing/2014/main" id="{CC898E49-08F9-756E-C022-5DB947343CE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384" y="-118185"/>
            <a:ext cx="6352045" cy="6352045"/>
          </a:xfrm>
          <a:prstGeom prst="rect">
            <a:avLst/>
          </a:prstGeom>
        </p:spPr>
      </p:pic>
      <p:pic>
        <p:nvPicPr>
          <p:cNvPr id="41" name="Image 40">
            <a:extLst>
              <a:ext uri="{FF2B5EF4-FFF2-40B4-BE49-F238E27FC236}">
                <a16:creationId xmlns:a16="http://schemas.microsoft.com/office/drawing/2014/main" id="{AA123E74-F4AB-96D3-CF16-D150439ABD45}"/>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r="71335"/>
          <a:stretch/>
        </p:blipFill>
        <p:spPr>
          <a:xfrm>
            <a:off x="10396485" y="804"/>
            <a:ext cx="1820825" cy="6352045"/>
          </a:xfrm>
          <a:prstGeom prst="rect">
            <a:avLst/>
          </a:prstGeom>
        </p:spPr>
      </p:pic>
      <p:pic>
        <p:nvPicPr>
          <p:cNvPr id="22" name="Image 21">
            <a:extLst>
              <a:ext uri="{FF2B5EF4-FFF2-40B4-BE49-F238E27FC236}">
                <a16:creationId xmlns:a16="http://schemas.microsoft.com/office/drawing/2014/main" id="{9C7096BC-1A97-7E8A-D253-66E50DD1415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83714" y="-1705488"/>
            <a:ext cx="11132573" cy="11132573"/>
          </a:xfrm>
          <a:prstGeom prst="rect">
            <a:avLst/>
          </a:prstGeom>
        </p:spPr>
      </p:pic>
      <p:sp>
        <p:nvSpPr>
          <p:cNvPr id="487428" name="Rectangle 4"/>
          <p:cNvSpPr>
            <a:spLocks noGrp="1" noChangeArrowheads="1"/>
          </p:cNvSpPr>
          <p:nvPr>
            <p:ph type="subTitle" sz="quarter" idx="1" hasCustomPrompt="1"/>
          </p:nvPr>
        </p:nvSpPr>
        <p:spPr>
          <a:xfrm>
            <a:off x="1818217" y="3860799"/>
            <a:ext cx="8534400" cy="1674119"/>
          </a:xfrm>
          <a:prstGeom prst="rect">
            <a:avLst/>
          </a:prstGeom>
        </p:spPr>
        <p:txBody>
          <a:bodyPr lIns="91440" tIns="45720" rIns="91440" bIns="45720" anchor="ctr"/>
          <a:lstStyle>
            <a:lvl1pPr marL="0" indent="0" algn="ctr">
              <a:lnSpc>
                <a:spcPct val="80000"/>
              </a:lnSpc>
              <a:buFontTx/>
              <a:buNone/>
              <a:defRPr lang="fr-FR" sz="4000" b="1" i="0" kern="1200" dirty="0">
                <a:solidFill>
                  <a:srgbClr val="008AFF"/>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ctr" defTabSz="914400" rtl="0" eaLnBrk="0" fontAlgn="base" latinLnBrk="0" hangingPunct="0">
              <a:lnSpc>
                <a:spcPct val="80000"/>
              </a:lnSpc>
              <a:spcBef>
                <a:spcPct val="75000"/>
              </a:spcBef>
              <a:spcAft>
                <a:spcPct val="0"/>
              </a:spcAft>
              <a:buClrTx/>
              <a:buSzPct val="125000"/>
              <a:buFontTx/>
              <a:buNone/>
              <a:tabLst/>
              <a:defRPr/>
            </a:pPr>
            <a:r>
              <a:rPr lang="en-US" sz="4000" b="1" spc="-293">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(Nom de </a:t>
            </a:r>
            <a:r>
              <a:rPr lang="en-US" sz="4000" b="1" spc="-293" err="1">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l’organisme</a:t>
            </a:r>
            <a:r>
              <a:rPr lang="en-US" sz="4000" b="1" spc="-293">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 et) GIP-MDS</a:t>
            </a:r>
          </a:p>
          <a:p>
            <a:endParaRPr lang="fr-FR"/>
          </a:p>
        </p:txBody>
      </p:sp>
      <p:sp>
        <p:nvSpPr>
          <p:cNvPr id="8" name="Rectangle 3"/>
          <p:cNvSpPr>
            <a:spLocks noGrp="1" noChangeArrowheads="1"/>
          </p:cNvSpPr>
          <p:nvPr>
            <p:ph type="sldNum" sz="quarter" idx="10"/>
          </p:nvPr>
        </p:nvSpPr>
        <p:spPr>
          <a:xfrm>
            <a:off x="5823186" y="6583378"/>
            <a:ext cx="526815" cy="244475"/>
          </a:xfrm>
          <a:prstGeom prst="rect">
            <a:avLst/>
          </a:prstGeom>
        </p:spPr>
        <p:txBody>
          <a:bodyPr/>
          <a:lstStyle>
            <a:lvl1pPr>
              <a:defRPr/>
            </a:lvl1pPr>
          </a:lstStyle>
          <a:p>
            <a:pPr>
              <a:defRPr/>
            </a:pPr>
            <a:fld id="{95DE83F6-75E3-43CD-A36A-6C631845BB8E}" type="slidenum">
              <a:rPr lang="fr-FR"/>
              <a:pPr>
                <a:defRPr/>
              </a:pPr>
              <a:t>‹N°›</a:t>
            </a:fld>
            <a:endParaRPr lang="fr-FR"/>
          </a:p>
        </p:txBody>
      </p:sp>
      <p:sp>
        <p:nvSpPr>
          <p:cNvPr id="17" name="Titre 1">
            <a:extLst>
              <a:ext uri="{FF2B5EF4-FFF2-40B4-BE49-F238E27FC236}">
                <a16:creationId xmlns:a16="http://schemas.microsoft.com/office/drawing/2014/main" id="{3FD91522-C5B7-FEF3-6067-03F3D2892E4E}"/>
              </a:ext>
            </a:extLst>
          </p:cNvPr>
          <p:cNvSpPr>
            <a:spLocks noGrp="1"/>
          </p:cNvSpPr>
          <p:nvPr>
            <p:ph type="title" hasCustomPrompt="1"/>
          </p:nvPr>
        </p:nvSpPr>
        <p:spPr>
          <a:xfrm>
            <a:off x="914400" y="2854960"/>
            <a:ext cx="10363200" cy="927359"/>
          </a:xfrm>
          <a:prstGeom prst="rect">
            <a:avLst/>
          </a:prstGeom>
        </p:spPr>
        <p:txBody>
          <a:bodyPr/>
          <a:lstStyle>
            <a:lvl1pPr algn="ctr">
              <a:defRPr lang="fr-FR" sz="6000" b="1" i="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ctr" defTabSz="914400" rtl="0" eaLnBrk="0" fontAlgn="base" latinLnBrk="0" hangingPunct="0">
              <a:lnSpc>
                <a:spcPct val="85000"/>
              </a:lnSpc>
              <a:spcBef>
                <a:spcPct val="0"/>
              </a:spcBef>
              <a:spcAft>
                <a:spcPct val="0"/>
              </a:spcAft>
              <a:buClrTx/>
              <a:buSzTx/>
              <a:buFontTx/>
              <a:buNone/>
              <a:tabLst/>
              <a:defRPr/>
            </a:pPr>
            <a:r>
              <a:rPr lang="en-US" sz="6000" b="1" spc="-390" err="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Titre</a:t>
            </a:r>
            <a:r>
              <a:rPr lang="en-US" sz="6000" b="1" spc="-390">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 de la </a:t>
            </a:r>
            <a:r>
              <a:rPr lang="en-US" sz="6000" b="1" spc="-390" err="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conférence</a:t>
            </a:r>
            <a:endParaRPr lang="fr-FR"/>
          </a:p>
        </p:txBody>
      </p:sp>
      <p:pic>
        <p:nvPicPr>
          <p:cNvPr id="5" name="Image 4">
            <a:extLst>
              <a:ext uri="{FF2B5EF4-FFF2-40B4-BE49-F238E27FC236}">
                <a16:creationId xmlns:a16="http://schemas.microsoft.com/office/drawing/2014/main" id="{A22FBA3A-5868-1880-2BA6-78A82D960A90}"/>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601200" y="6233860"/>
            <a:ext cx="2315087" cy="400235"/>
          </a:xfrm>
          <a:prstGeom prst="rect">
            <a:avLst/>
          </a:prstGeom>
        </p:spPr>
      </p:pic>
      <p:pic>
        <p:nvPicPr>
          <p:cNvPr id="7" name="Image 6">
            <a:extLst>
              <a:ext uri="{FF2B5EF4-FFF2-40B4-BE49-F238E27FC236}">
                <a16:creationId xmlns:a16="http://schemas.microsoft.com/office/drawing/2014/main" id="{136E9742-B67F-C13D-6BF6-BCA489B0958D}"/>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480168" y="4797032"/>
            <a:ext cx="1555817" cy="1555817"/>
          </a:xfrm>
          <a:prstGeom prst="rect">
            <a:avLst/>
          </a:prstGeom>
        </p:spPr>
      </p:pic>
      <p:pic>
        <p:nvPicPr>
          <p:cNvPr id="10" name="Image 9">
            <a:extLst>
              <a:ext uri="{FF2B5EF4-FFF2-40B4-BE49-F238E27FC236}">
                <a16:creationId xmlns:a16="http://schemas.microsoft.com/office/drawing/2014/main" id="{8019C5AE-DD23-4CDB-8837-7B01B255AC6F}"/>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9437123" y="4797032"/>
            <a:ext cx="1187894" cy="1187894"/>
          </a:xfrm>
          <a:prstGeom prst="rect">
            <a:avLst/>
          </a:prstGeom>
        </p:spPr>
      </p:pic>
      <p:pic>
        <p:nvPicPr>
          <p:cNvPr id="31" name="Image 30">
            <a:extLst>
              <a:ext uri="{FF2B5EF4-FFF2-40B4-BE49-F238E27FC236}">
                <a16:creationId xmlns:a16="http://schemas.microsoft.com/office/drawing/2014/main" id="{043595AE-2759-638E-CBBE-72A1EAF09A16}"/>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rot="1088307">
            <a:off x="8730931" y="115786"/>
            <a:ext cx="1067637" cy="1067637"/>
          </a:xfrm>
          <a:prstGeom prst="rect">
            <a:avLst/>
          </a:prstGeom>
        </p:spPr>
      </p:pic>
      <p:pic>
        <p:nvPicPr>
          <p:cNvPr id="33" name="Image 32">
            <a:extLst>
              <a:ext uri="{FF2B5EF4-FFF2-40B4-BE49-F238E27FC236}">
                <a16:creationId xmlns:a16="http://schemas.microsoft.com/office/drawing/2014/main" id="{568E4EA9-451D-0B9C-8A27-B6BE2F7ABD50}"/>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75713" y="1125528"/>
            <a:ext cx="714719" cy="714719"/>
          </a:xfrm>
          <a:prstGeom prst="rect">
            <a:avLst/>
          </a:prstGeom>
        </p:spPr>
      </p:pic>
    </p:spTree>
    <p:extLst>
      <p:ext uri="{BB962C8B-B14F-4D97-AF65-F5344CB8AC3E}">
        <p14:creationId xmlns:p14="http://schemas.microsoft.com/office/powerpoint/2010/main" val="3479582238"/>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u texte">
    <p:spTree>
      <p:nvGrpSpPr>
        <p:cNvPr id="1" name=""/>
        <p:cNvGrpSpPr/>
        <p:nvPr/>
      </p:nvGrpSpPr>
      <p:grpSpPr>
        <a:xfrm>
          <a:off x="0" y="0"/>
          <a:ext cx="0" cy="0"/>
          <a:chOff x="0" y="0"/>
          <a:chExt cx="0" cy="0"/>
        </a:xfrm>
      </p:grpSpPr>
      <p:sp>
        <p:nvSpPr>
          <p:cNvPr id="4" name="Rectangle 4"/>
          <p:cNvSpPr>
            <a:spLocks noGrp="1" noChangeArrowheads="1"/>
          </p:cNvSpPr>
          <p:nvPr>
            <p:ph type="sldNum" sz="quarter" idx="10"/>
          </p:nvPr>
        </p:nvSpPr>
        <p:spPr>
          <a:xfrm>
            <a:off x="5826951" y="6583378"/>
            <a:ext cx="526815" cy="244475"/>
          </a:xfrm>
          <a:prstGeom prst="rect">
            <a:avLst/>
          </a:prstGeom>
          <a:ln/>
        </p:spPr>
        <p:txBody>
          <a:bodyPr/>
          <a:lstStyle>
            <a:lvl1pPr>
              <a:defRPr>
                <a:solidFill>
                  <a:schemeClr val="tx1">
                    <a:lumMod val="50000"/>
                  </a:schemeClr>
                </a:solidFill>
              </a:defRPr>
            </a:lvl1pPr>
          </a:lstStyle>
          <a:p>
            <a:pPr>
              <a:defRPr/>
            </a:pPr>
            <a:fld id="{FE673E09-FDDB-423A-90EF-688F0CF0AEA9}" type="slidenum">
              <a:rPr lang="fr-FR" smtClean="0"/>
              <a:pPr>
                <a:defRPr/>
              </a:pPr>
              <a:t>‹N°›</a:t>
            </a:fld>
            <a:endParaRPr lang="fr-FR"/>
          </a:p>
        </p:txBody>
      </p:sp>
      <p:sp>
        <p:nvSpPr>
          <p:cNvPr id="13" name="Espace réservé de la date 3">
            <a:extLst>
              <a:ext uri="{FF2B5EF4-FFF2-40B4-BE49-F238E27FC236}">
                <a16:creationId xmlns:a16="http://schemas.microsoft.com/office/drawing/2014/main" id="{B1D1325A-BE68-DF5E-5D48-5F2E032E6390}"/>
              </a:ext>
            </a:extLst>
          </p:cNvPr>
          <p:cNvSpPr>
            <a:spLocks noGrp="1"/>
          </p:cNvSpPr>
          <p:nvPr>
            <p:ph type="dt" sz="half" idx="11"/>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A2D2EB-1507-4955-B13B-8B7DB1C119BE}" type="datetime1">
              <a:rPr kumimoji="0" lang="fr-FR"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14/09/2026</a:t>
            </a:fld>
            <a:endParaRPr kumimoji="0" lang="fr-FR"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16" name="Titre 1">
            <a:extLst>
              <a:ext uri="{FF2B5EF4-FFF2-40B4-BE49-F238E27FC236}">
                <a16:creationId xmlns:a16="http://schemas.microsoft.com/office/drawing/2014/main" id="{41333AAA-BB71-02F0-7423-476EA8AED6A4}"/>
              </a:ext>
            </a:extLst>
          </p:cNvPr>
          <p:cNvSpPr>
            <a:spLocks noGrp="1"/>
          </p:cNvSpPr>
          <p:nvPr>
            <p:ph type="title" hasCustomPrompt="1"/>
          </p:nvPr>
        </p:nvSpPr>
        <p:spPr>
          <a:xfrm>
            <a:off x="0" y="82699"/>
            <a:ext cx="9860842" cy="678603"/>
          </a:xfrm>
          <a:prstGeom prst="rect">
            <a:avLst/>
          </a:prstGeom>
        </p:spPr>
        <p:txBody>
          <a:bodyPr/>
          <a:lstStyle>
            <a:lvl1pPr algn="l">
              <a:defRPr kumimoji="0" lang="fr-FR" sz="4000" b="1" i="0" u="none" strike="noStrike" kern="1200" cap="none" spc="0" normalizeH="0" baseline="0" dirty="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0" fontAlgn="base" latinLnBrk="0" hangingPunct="0">
              <a:lnSpc>
                <a:spcPct val="85000"/>
              </a:lnSpc>
              <a:spcBef>
                <a:spcPct val="0"/>
              </a:spcBef>
              <a:spcAft>
                <a:spcPct val="0"/>
              </a:spcAft>
              <a:buClrTx/>
              <a:buSzTx/>
              <a:buFontTx/>
              <a:buNone/>
              <a:tabLst/>
              <a:defRPr/>
            </a:pPr>
            <a:r>
              <a:rPr lang="en-US" sz="4000" b="1" spc="-243" err="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Titre</a:t>
            </a:r>
            <a:r>
              <a:rPr lang="en-US" sz="4000" b="1" spc="-243">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 de la slide</a:t>
            </a:r>
            <a:br>
              <a:rPr lang="en-US" sz="4000" b="1" spc="-243">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br>
            <a:endParaRPr lang="fr-FR"/>
          </a:p>
        </p:txBody>
      </p:sp>
      <p:sp>
        <p:nvSpPr>
          <p:cNvPr id="20" name="Espace réservé du contenu 2">
            <a:extLst>
              <a:ext uri="{FF2B5EF4-FFF2-40B4-BE49-F238E27FC236}">
                <a16:creationId xmlns:a16="http://schemas.microsoft.com/office/drawing/2014/main" id="{9C177A99-F45D-2C93-489C-1727D740C94A}"/>
              </a:ext>
            </a:extLst>
          </p:cNvPr>
          <p:cNvSpPr>
            <a:spLocks noGrp="1"/>
          </p:cNvSpPr>
          <p:nvPr>
            <p:ph idx="1" hasCustomPrompt="1"/>
          </p:nvPr>
        </p:nvSpPr>
        <p:spPr>
          <a:xfrm>
            <a:off x="634812" y="1434148"/>
            <a:ext cx="10942696" cy="557210"/>
          </a:xfrm>
          <a:prstGeom prst="rect">
            <a:avLst/>
          </a:prstGeom>
        </p:spPr>
        <p:txBody>
          <a:bodyPr/>
          <a:lstStyle>
            <a:lvl1pPr marL="0" indent="0">
              <a:buFontTx/>
              <a:buNone/>
              <a:defRPr lang="fr-FR" sz="3200" b="0" kern="1200" dirty="0">
                <a:solidFill>
                  <a:srgbClr val="008AFF"/>
                </a:solidFill>
                <a:latin typeface="Calibri" panose="020F0502020204030204" pitchFamily="34" charset="0"/>
                <a:ea typeface="Calibri" panose="020F0502020204030204" pitchFamily="34" charset="0"/>
                <a:cs typeface="Calibri" panose="020F0502020204030204" pitchFamily="34" charset="0"/>
              </a:defRPr>
            </a:lvl1pPr>
            <a:lvl2pPr marL="447675" indent="-447675">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893763" indent="-355600">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stStyle>
          <a:p>
            <a:pPr marL="0" marR="0" lvl="0" indent="0" algn="l" defTabSz="914400" rtl="0" eaLnBrk="0" fontAlgn="base" latinLnBrk="0" hangingPunct="0">
              <a:lnSpc>
                <a:spcPct val="90000"/>
              </a:lnSpc>
              <a:spcBef>
                <a:spcPct val="75000"/>
              </a:spcBef>
              <a:spcAft>
                <a:spcPct val="0"/>
              </a:spcAft>
              <a:buClrTx/>
              <a:buSzPct val="125000"/>
              <a:buFontTx/>
              <a:buNone/>
              <a:tabLst/>
              <a:defRPr/>
            </a:pPr>
            <a:r>
              <a:rPr lang="en-US" sz="3200" b="1" spc="-205">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Sous-</a:t>
            </a:r>
            <a:r>
              <a:rPr lang="en-US" sz="3200" b="1" spc="-205" err="1">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titre</a:t>
            </a:r>
            <a:endParaRPr lang="en-US" sz="3200" b="1" spc="-205">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endParaRPr>
          </a:p>
          <a:p>
            <a:pPr lvl="0"/>
            <a:endParaRPr lang="fr-FR"/>
          </a:p>
        </p:txBody>
      </p:sp>
      <p:sp>
        <p:nvSpPr>
          <p:cNvPr id="21" name="Espace réservé du contenu 2">
            <a:extLst>
              <a:ext uri="{FF2B5EF4-FFF2-40B4-BE49-F238E27FC236}">
                <a16:creationId xmlns:a16="http://schemas.microsoft.com/office/drawing/2014/main" id="{94B15464-AE9A-7523-43A1-990019533A08}"/>
              </a:ext>
            </a:extLst>
          </p:cNvPr>
          <p:cNvSpPr>
            <a:spLocks noGrp="1"/>
          </p:cNvSpPr>
          <p:nvPr>
            <p:ph idx="12" hasCustomPrompt="1"/>
          </p:nvPr>
        </p:nvSpPr>
        <p:spPr>
          <a:xfrm>
            <a:off x="692687" y="2140100"/>
            <a:ext cx="10942696" cy="2137257"/>
          </a:xfrm>
          <a:prstGeom prst="rect">
            <a:avLst/>
          </a:prstGeom>
        </p:spPr>
        <p:txBody>
          <a:bodyPr/>
          <a:lstStyle>
            <a:lvl1pPr marL="0" indent="0">
              <a:buFontTx/>
              <a:buNone/>
              <a:defRPr kumimoji="0" lang="fr-FR" sz="2000" b="0" i="0" u="none" strike="noStrike" kern="1200" cap="none" spc="0" normalizeH="0" baseline="0" dirty="0" smtClean="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defRPr>
            </a:lvl1pPr>
            <a:lvl2pPr marL="447675" indent="-447675">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893763" indent="-355600">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stStyle>
          <a:p>
            <a:pPr marL="0" marR="0" lvl="0" indent="0" algn="l" defTabSz="914400" rtl="0" eaLnBrk="0" fontAlgn="base" latinLnBrk="0" hangingPunct="0">
              <a:lnSpc>
                <a:spcPct val="90000"/>
              </a:lnSpc>
              <a:spcBef>
                <a:spcPct val="75000"/>
              </a:spcBef>
              <a:spcAft>
                <a:spcPct val="0"/>
              </a:spcAft>
              <a:buClrTx/>
              <a:buSzPct val="125000"/>
              <a:buFontTx/>
              <a:buNone/>
              <a:tabLst/>
              <a:defRPr/>
            </a:pPr>
            <a:r>
              <a:rPr lang="en-US" sz="2000">
                <a:solidFill>
                  <a:srgbClr val="0D2749"/>
                </a:solidFill>
                <a:latin typeface="Calibri" panose="020F0502020204030204" pitchFamily="34" charset="0"/>
                <a:ea typeface="Calibri" panose="020F0502020204030204" pitchFamily="34" charset="0"/>
                <a:cs typeface="Calibri" panose="020F0502020204030204" pitchFamily="34" charset="0"/>
                <a:sym typeface="Calibri (MS)"/>
              </a:rPr>
              <a:t>Texte</a:t>
            </a:r>
          </a:p>
          <a:p>
            <a:pPr lvl="0"/>
            <a:endParaRPr lang="fr-FR"/>
          </a:p>
        </p:txBody>
      </p:sp>
      <p:sp>
        <p:nvSpPr>
          <p:cNvPr id="2" name="AutoShape 3">
            <a:extLst>
              <a:ext uri="{FF2B5EF4-FFF2-40B4-BE49-F238E27FC236}">
                <a16:creationId xmlns:a16="http://schemas.microsoft.com/office/drawing/2014/main" id="{08D02A05-CF2C-41D1-66FF-E6C4636A9DAA}"/>
              </a:ext>
            </a:extLst>
          </p:cNvPr>
          <p:cNvSpPr/>
          <p:nvPr userDrawn="1"/>
        </p:nvSpPr>
        <p:spPr>
          <a:xfrm>
            <a:off x="1" y="685800"/>
            <a:ext cx="12192000" cy="0"/>
          </a:xfrm>
          <a:prstGeom prst="line">
            <a:avLst/>
          </a:prstGeom>
          <a:ln w="95250" cap="flat">
            <a:solidFill>
              <a:srgbClr val="FFD200"/>
            </a:solidFill>
            <a:prstDash val="solid"/>
            <a:headEnd type="none" w="sm" len="sm"/>
            <a:tailEnd type="none" w="sm" len="sm"/>
          </a:ln>
        </p:spPr>
        <p:txBody>
          <a:bodyPr/>
          <a:lstStyle/>
          <a:p>
            <a:endParaRPr lang="fr-FR"/>
          </a:p>
        </p:txBody>
      </p:sp>
      <p:pic>
        <p:nvPicPr>
          <p:cNvPr id="5" name="Image 4">
            <a:extLst>
              <a:ext uri="{FF2B5EF4-FFF2-40B4-BE49-F238E27FC236}">
                <a16:creationId xmlns:a16="http://schemas.microsoft.com/office/drawing/2014/main" id="{5FF9FC63-2E21-0510-49A1-E32D1099B86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1088307">
            <a:off x="10784390" y="62761"/>
            <a:ext cx="1067637" cy="1067637"/>
          </a:xfrm>
          <a:prstGeom prst="rect">
            <a:avLst/>
          </a:prstGeom>
        </p:spPr>
      </p:pic>
      <p:pic>
        <p:nvPicPr>
          <p:cNvPr id="6" name="Image 5">
            <a:extLst>
              <a:ext uri="{FF2B5EF4-FFF2-40B4-BE49-F238E27FC236}">
                <a16:creationId xmlns:a16="http://schemas.microsoft.com/office/drawing/2014/main" id="{C94F4D0A-DE4C-CAC5-0ADA-300AB8427F2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601200" y="6233860"/>
            <a:ext cx="2315087" cy="400235"/>
          </a:xfrm>
          <a:prstGeom prst="rect">
            <a:avLst/>
          </a:prstGeom>
        </p:spPr>
      </p:pic>
    </p:spTree>
    <p:extLst>
      <p:ext uri="{BB962C8B-B14F-4D97-AF65-F5344CB8AC3E}">
        <p14:creationId xmlns:p14="http://schemas.microsoft.com/office/powerpoint/2010/main" val="2722116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 zones de texte">
    <p:spTree>
      <p:nvGrpSpPr>
        <p:cNvPr id="1" name=""/>
        <p:cNvGrpSpPr/>
        <p:nvPr/>
      </p:nvGrpSpPr>
      <p:grpSpPr>
        <a:xfrm>
          <a:off x="0" y="0"/>
          <a:ext cx="0" cy="0"/>
          <a:chOff x="0" y="0"/>
          <a:chExt cx="0" cy="0"/>
        </a:xfrm>
      </p:grpSpPr>
      <p:sp>
        <p:nvSpPr>
          <p:cNvPr id="4" name="Rectangle 4"/>
          <p:cNvSpPr>
            <a:spLocks noGrp="1" noChangeArrowheads="1"/>
          </p:cNvSpPr>
          <p:nvPr>
            <p:ph type="sldNum" sz="quarter" idx="10"/>
          </p:nvPr>
        </p:nvSpPr>
        <p:spPr>
          <a:xfrm>
            <a:off x="5826951" y="6583378"/>
            <a:ext cx="526815" cy="244475"/>
          </a:xfrm>
          <a:prstGeom prst="rect">
            <a:avLst/>
          </a:prstGeom>
          <a:ln/>
        </p:spPr>
        <p:txBody>
          <a:bodyPr/>
          <a:lstStyle>
            <a:lvl1pPr>
              <a:defRPr>
                <a:solidFill>
                  <a:schemeClr val="tx1">
                    <a:lumMod val="50000"/>
                  </a:schemeClr>
                </a:solidFill>
              </a:defRPr>
            </a:lvl1pPr>
          </a:lstStyle>
          <a:p>
            <a:pPr>
              <a:defRPr/>
            </a:pPr>
            <a:fld id="{A391C77A-664F-4F98-8A41-54F31964B865}" type="slidenum">
              <a:rPr lang="fr-FR" smtClean="0"/>
              <a:pPr>
                <a:defRPr/>
              </a:pPr>
              <a:t>‹N°›</a:t>
            </a:fld>
            <a:endParaRPr lang="fr-FR"/>
          </a:p>
        </p:txBody>
      </p:sp>
      <p:sp>
        <p:nvSpPr>
          <p:cNvPr id="8" name="Espace réservé du contenu 2">
            <a:extLst>
              <a:ext uri="{FF2B5EF4-FFF2-40B4-BE49-F238E27FC236}">
                <a16:creationId xmlns:a16="http://schemas.microsoft.com/office/drawing/2014/main" id="{A16274D7-AAA3-489B-B20B-C8862CAB9F03}"/>
              </a:ext>
            </a:extLst>
          </p:cNvPr>
          <p:cNvSpPr>
            <a:spLocks noGrp="1"/>
          </p:cNvSpPr>
          <p:nvPr>
            <p:ph idx="1" hasCustomPrompt="1"/>
          </p:nvPr>
        </p:nvSpPr>
        <p:spPr>
          <a:xfrm>
            <a:off x="619010" y="1525588"/>
            <a:ext cx="10942696" cy="1389734"/>
          </a:xfrm>
          <a:prstGeom prst="rect">
            <a:avLst/>
          </a:prstGeom>
        </p:spPr>
        <p:txBody>
          <a:bodyPr/>
          <a:lstStyle>
            <a:lvl1pPr marL="457200" indent="-457200">
              <a:spcBef>
                <a:spcPts val="0"/>
              </a:spcBef>
              <a:spcAft>
                <a:spcPts val="1200"/>
              </a:spcAft>
              <a:buFontTx/>
              <a:buBlip>
                <a:blip r:embed="rId2"/>
              </a:buBlip>
              <a:defRPr lang="fr-FR" sz="2000" b="0" kern="1200" dirty="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L="447675" indent="-447675">
              <a:lnSpc>
                <a:spcPct val="100000"/>
              </a:lnSpc>
              <a:spcBef>
                <a:spcPts val="0"/>
              </a:spcBef>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538163" indent="0">
              <a:lnSpc>
                <a:spcPct val="100000"/>
              </a:lnSpc>
              <a:spcBef>
                <a:spcPts val="0"/>
              </a:spcBef>
              <a:buFontTx/>
              <a:buNone/>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lnSpc>
                <a:spcPct val="100000"/>
              </a:lnSpc>
              <a:spcBef>
                <a:spcPts val="0"/>
              </a:spcBef>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lnSpc>
                <a:spcPct val="100000"/>
              </a:lnSpc>
              <a:spcBef>
                <a:spcPts val="0"/>
              </a:spcBef>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stStyle>
          <a:p>
            <a:pPr lvl="0"/>
            <a:r>
              <a:rPr lang="fr-FR"/>
              <a:t>Texte</a:t>
            </a:r>
          </a:p>
        </p:txBody>
      </p:sp>
      <p:sp>
        <p:nvSpPr>
          <p:cNvPr id="11" name="Espace réservé de la date 3">
            <a:extLst>
              <a:ext uri="{FF2B5EF4-FFF2-40B4-BE49-F238E27FC236}">
                <a16:creationId xmlns:a16="http://schemas.microsoft.com/office/drawing/2014/main" id="{53265714-CD30-B26E-6BA1-9CAF3793CC3A}"/>
              </a:ext>
            </a:extLst>
          </p:cNvPr>
          <p:cNvSpPr>
            <a:spLocks noGrp="1"/>
          </p:cNvSpPr>
          <p:nvPr>
            <p:ph type="dt" sz="half" idx="13"/>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A2D2EB-1507-4955-B13B-8B7DB1C119BE}" type="datetime1">
              <a:rPr kumimoji="0" lang="fr-FR"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14/09/2026</a:t>
            </a:fld>
            <a:endParaRPr kumimoji="0" lang="fr-FR"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13" name="Espace réservé du contenu 2">
            <a:extLst>
              <a:ext uri="{FF2B5EF4-FFF2-40B4-BE49-F238E27FC236}">
                <a16:creationId xmlns:a16="http://schemas.microsoft.com/office/drawing/2014/main" id="{9C7B1C54-8200-47A5-40BE-D2063D4165AD}"/>
              </a:ext>
            </a:extLst>
          </p:cNvPr>
          <p:cNvSpPr>
            <a:spLocks noGrp="1"/>
          </p:cNvSpPr>
          <p:nvPr>
            <p:ph idx="14" hasCustomPrompt="1"/>
          </p:nvPr>
        </p:nvSpPr>
        <p:spPr>
          <a:xfrm>
            <a:off x="619010" y="3202748"/>
            <a:ext cx="10942696" cy="1389734"/>
          </a:xfrm>
          <a:prstGeom prst="rect">
            <a:avLst/>
          </a:prstGeom>
        </p:spPr>
        <p:txBody>
          <a:bodyPr/>
          <a:lstStyle>
            <a:lvl1pPr marL="457200" indent="-457200">
              <a:spcBef>
                <a:spcPts val="0"/>
              </a:spcBef>
              <a:spcAft>
                <a:spcPts val="1200"/>
              </a:spcAft>
              <a:buFontTx/>
              <a:buBlip>
                <a:blip r:embed="rId2"/>
              </a:buBlip>
              <a:defRPr lang="fr-FR" sz="2000" b="0" kern="1200" dirty="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L="447675" indent="-447675">
              <a:lnSpc>
                <a:spcPct val="100000"/>
              </a:lnSpc>
              <a:spcBef>
                <a:spcPts val="0"/>
              </a:spcBef>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538163" indent="0">
              <a:lnSpc>
                <a:spcPct val="100000"/>
              </a:lnSpc>
              <a:spcBef>
                <a:spcPts val="0"/>
              </a:spcBef>
              <a:buFontTx/>
              <a:buNone/>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lnSpc>
                <a:spcPct val="100000"/>
              </a:lnSpc>
              <a:spcBef>
                <a:spcPts val="0"/>
              </a:spcBef>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lnSpc>
                <a:spcPct val="100000"/>
              </a:lnSpc>
              <a:spcBef>
                <a:spcPts val="0"/>
              </a:spcBef>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stStyle>
          <a:p>
            <a:pPr lvl="0"/>
            <a:r>
              <a:rPr lang="fr-FR"/>
              <a:t>Texte</a:t>
            </a:r>
          </a:p>
        </p:txBody>
      </p:sp>
      <p:sp>
        <p:nvSpPr>
          <p:cNvPr id="14" name="Espace réservé du contenu 2">
            <a:extLst>
              <a:ext uri="{FF2B5EF4-FFF2-40B4-BE49-F238E27FC236}">
                <a16:creationId xmlns:a16="http://schemas.microsoft.com/office/drawing/2014/main" id="{B5C5E4D8-F71D-DCBE-8913-D94E9E35467D}"/>
              </a:ext>
            </a:extLst>
          </p:cNvPr>
          <p:cNvSpPr>
            <a:spLocks noGrp="1"/>
          </p:cNvSpPr>
          <p:nvPr>
            <p:ph idx="15" hasCustomPrompt="1"/>
          </p:nvPr>
        </p:nvSpPr>
        <p:spPr>
          <a:xfrm>
            <a:off x="619010" y="4893063"/>
            <a:ext cx="10942696" cy="1389734"/>
          </a:xfrm>
          <a:prstGeom prst="rect">
            <a:avLst/>
          </a:prstGeom>
        </p:spPr>
        <p:txBody>
          <a:bodyPr/>
          <a:lstStyle>
            <a:lvl1pPr marL="457200" indent="-457200">
              <a:spcBef>
                <a:spcPts val="0"/>
              </a:spcBef>
              <a:spcAft>
                <a:spcPts val="1200"/>
              </a:spcAft>
              <a:buFontTx/>
              <a:buBlip>
                <a:blip r:embed="rId2"/>
              </a:buBlip>
              <a:defRPr lang="fr-FR" sz="2000" b="0" kern="1200" dirty="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L="447675" indent="-447675">
              <a:lnSpc>
                <a:spcPct val="100000"/>
              </a:lnSpc>
              <a:spcBef>
                <a:spcPts val="0"/>
              </a:spcBef>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538163" indent="0">
              <a:lnSpc>
                <a:spcPct val="100000"/>
              </a:lnSpc>
              <a:spcBef>
                <a:spcPts val="0"/>
              </a:spcBef>
              <a:buFontTx/>
              <a:buNone/>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lnSpc>
                <a:spcPct val="100000"/>
              </a:lnSpc>
              <a:spcBef>
                <a:spcPts val="0"/>
              </a:spcBef>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lnSpc>
                <a:spcPct val="100000"/>
              </a:lnSpc>
              <a:spcBef>
                <a:spcPts val="0"/>
              </a:spcBef>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stStyle>
          <a:p>
            <a:pPr lvl="0"/>
            <a:r>
              <a:rPr lang="fr-FR"/>
              <a:t>Texte</a:t>
            </a:r>
          </a:p>
        </p:txBody>
      </p:sp>
      <p:sp>
        <p:nvSpPr>
          <p:cNvPr id="7" name="AutoShape 3">
            <a:extLst>
              <a:ext uri="{FF2B5EF4-FFF2-40B4-BE49-F238E27FC236}">
                <a16:creationId xmlns:a16="http://schemas.microsoft.com/office/drawing/2014/main" id="{FD08B587-01C9-F056-154B-E4768111A9A6}"/>
              </a:ext>
            </a:extLst>
          </p:cNvPr>
          <p:cNvSpPr/>
          <p:nvPr userDrawn="1"/>
        </p:nvSpPr>
        <p:spPr>
          <a:xfrm>
            <a:off x="1" y="685800"/>
            <a:ext cx="12192000" cy="0"/>
          </a:xfrm>
          <a:prstGeom prst="line">
            <a:avLst/>
          </a:prstGeom>
          <a:ln w="95250" cap="flat">
            <a:solidFill>
              <a:srgbClr val="FFD200"/>
            </a:solidFill>
            <a:prstDash val="solid"/>
            <a:headEnd type="none" w="sm" len="sm"/>
            <a:tailEnd type="none" w="sm" len="sm"/>
          </a:ln>
        </p:spPr>
        <p:txBody>
          <a:bodyPr/>
          <a:lstStyle/>
          <a:p>
            <a:endParaRPr lang="fr-FR"/>
          </a:p>
        </p:txBody>
      </p:sp>
      <p:sp>
        <p:nvSpPr>
          <p:cNvPr id="9" name="Titre 1">
            <a:extLst>
              <a:ext uri="{FF2B5EF4-FFF2-40B4-BE49-F238E27FC236}">
                <a16:creationId xmlns:a16="http://schemas.microsoft.com/office/drawing/2014/main" id="{21ACEF5E-2457-EDD7-7FD9-536805B1B28D}"/>
              </a:ext>
            </a:extLst>
          </p:cNvPr>
          <p:cNvSpPr>
            <a:spLocks noGrp="1"/>
          </p:cNvSpPr>
          <p:nvPr>
            <p:ph type="title" hasCustomPrompt="1"/>
          </p:nvPr>
        </p:nvSpPr>
        <p:spPr>
          <a:xfrm>
            <a:off x="0" y="82699"/>
            <a:ext cx="9860842" cy="678603"/>
          </a:xfrm>
          <a:prstGeom prst="rect">
            <a:avLst/>
          </a:prstGeom>
        </p:spPr>
        <p:txBody>
          <a:bodyPr/>
          <a:lstStyle>
            <a:lvl1pPr algn="l">
              <a:defRPr kumimoji="0" lang="fr-FR" sz="4000" b="1" i="0" u="none" strike="noStrike" kern="1200" cap="none" spc="0" normalizeH="0" baseline="0" dirty="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0" fontAlgn="base" latinLnBrk="0" hangingPunct="0">
              <a:lnSpc>
                <a:spcPct val="85000"/>
              </a:lnSpc>
              <a:spcBef>
                <a:spcPct val="0"/>
              </a:spcBef>
              <a:spcAft>
                <a:spcPct val="0"/>
              </a:spcAft>
              <a:buClrTx/>
              <a:buSzTx/>
              <a:buFontTx/>
              <a:buNone/>
              <a:tabLst/>
              <a:defRPr/>
            </a:pPr>
            <a:r>
              <a:rPr lang="en-US" sz="4000" b="1" spc="-243" err="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Titre</a:t>
            </a:r>
            <a:r>
              <a:rPr lang="en-US" sz="4000" b="1" spc="-243">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 de la slide</a:t>
            </a:r>
            <a:br>
              <a:rPr lang="en-US" sz="4000" b="1" spc="-243">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br>
            <a:endParaRPr lang="fr-FR"/>
          </a:p>
        </p:txBody>
      </p:sp>
      <p:pic>
        <p:nvPicPr>
          <p:cNvPr id="5" name="Image 4">
            <a:extLst>
              <a:ext uri="{FF2B5EF4-FFF2-40B4-BE49-F238E27FC236}">
                <a16:creationId xmlns:a16="http://schemas.microsoft.com/office/drawing/2014/main" id="{C21570C7-5D89-990E-71C6-85403B135BA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96600" y="46190"/>
            <a:ext cx="923214" cy="923214"/>
          </a:xfrm>
          <a:prstGeom prst="rect">
            <a:avLst/>
          </a:prstGeom>
        </p:spPr>
      </p:pic>
      <p:pic>
        <p:nvPicPr>
          <p:cNvPr id="6" name="Image 5">
            <a:extLst>
              <a:ext uri="{FF2B5EF4-FFF2-40B4-BE49-F238E27FC236}">
                <a16:creationId xmlns:a16="http://schemas.microsoft.com/office/drawing/2014/main" id="{38925E5A-5502-9216-6374-7B2B648374C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601200" y="6233860"/>
            <a:ext cx="2315087" cy="400235"/>
          </a:xfrm>
          <a:prstGeom prst="rect">
            <a:avLst/>
          </a:prstGeom>
        </p:spPr>
      </p:pic>
    </p:spTree>
    <p:extLst>
      <p:ext uri="{BB962C8B-B14F-4D97-AF65-F5344CB8AC3E}">
        <p14:creationId xmlns:p14="http://schemas.microsoft.com/office/powerpoint/2010/main" val="1331037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443F7D7-1E53-392A-2841-D94F77854C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E0206CA-B3F7-9367-6D46-70A43925F9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F0C2ADE-3421-041E-BA29-935F32D8C2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C44E297-C233-7347-B5CE-E41D2D8F3CDE}" type="datetimeFigureOut">
              <a:rPr lang="fr-FR" smtClean="0"/>
              <a:t>14/09/2026</a:t>
            </a:fld>
            <a:endParaRPr lang="fr-FR"/>
          </a:p>
        </p:txBody>
      </p:sp>
      <p:sp>
        <p:nvSpPr>
          <p:cNvPr id="5" name="Espace réservé du pied de page 4">
            <a:extLst>
              <a:ext uri="{FF2B5EF4-FFF2-40B4-BE49-F238E27FC236}">
                <a16:creationId xmlns:a16="http://schemas.microsoft.com/office/drawing/2014/main" id="{11C0C5DF-22C9-2298-097F-7C7D08ABFE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E9E5EB6E-2E9D-C1DD-A7C9-C746423F13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99B5666-4696-1448-AD1B-4A3FC389E3A5}" type="slidenum">
              <a:rPr lang="fr-FR" smtClean="0"/>
              <a:t>‹N°›</a:t>
            </a:fld>
            <a:endParaRPr lang="fr-FR"/>
          </a:p>
        </p:txBody>
      </p:sp>
    </p:spTree>
    <p:extLst>
      <p:ext uri="{BB962C8B-B14F-4D97-AF65-F5344CB8AC3E}">
        <p14:creationId xmlns:p14="http://schemas.microsoft.com/office/powerpoint/2010/main" val="190106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13.sv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sv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740B4BD8-2B7B-B1A6-E5DB-52A55B407173}"/>
              </a:ext>
            </a:extLst>
          </p:cNvPr>
          <p:cNvSpPr>
            <a:spLocks noGrp="1"/>
          </p:cNvSpPr>
          <p:nvPr>
            <p:ph type="subTitle" sz="quarter" idx="1"/>
          </p:nvPr>
        </p:nvSpPr>
        <p:spPr/>
        <p:txBody>
          <a:bodyPr/>
          <a:lstStyle/>
          <a:p>
            <a:r>
              <a:rPr lang="fr-FR"/>
              <a:t>France Travail et GIP-MDS</a:t>
            </a:r>
          </a:p>
        </p:txBody>
      </p:sp>
      <p:sp>
        <p:nvSpPr>
          <p:cNvPr id="3" name="Titre 2">
            <a:extLst>
              <a:ext uri="{FF2B5EF4-FFF2-40B4-BE49-F238E27FC236}">
                <a16:creationId xmlns:a16="http://schemas.microsoft.com/office/drawing/2014/main" id="{751DAB02-4FD1-D15C-DC49-9B8286320D4E}"/>
              </a:ext>
            </a:extLst>
          </p:cNvPr>
          <p:cNvSpPr>
            <a:spLocks noGrp="1"/>
          </p:cNvSpPr>
          <p:nvPr>
            <p:ph type="title"/>
          </p:nvPr>
        </p:nvSpPr>
        <p:spPr>
          <a:xfrm>
            <a:off x="2096577" y="3043647"/>
            <a:ext cx="7981626" cy="927359"/>
          </a:xfrm>
        </p:spPr>
        <p:txBody>
          <a:bodyPr>
            <a:noAutofit/>
          </a:bodyPr>
          <a:lstStyle/>
          <a:p>
            <a:r>
              <a:rPr lang="fr-FR" sz="4400"/>
              <a:t>L’attestation employeur en DSN : ensemble pour des données plus fiables </a:t>
            </a:r>
          </a:p>
        </p:txBody>
      </p:sp>
      <p:pic>
        <p:nvPicPr>
          <p:cNvPr id="5" name="Image 4">
            <a:extLst>
              <a:ext uri="{FF2B5EF4-FFF2-40B4-BE49-F238E27FC236}">
                <a16:creationId xmlns:a16="http://schemas.microsoft.com/office/drawing/2014/main" id="{0EEC7F4C-0FE2-E9E8-8F41-1FB1FE05C323}"/>
              </a:ext>
            </a:extLst>
          </p:cNvPr>
          <p:cNvPicPr>
            <a:picLocks noChangeAspect="1"/>
          </p:cNvPicPr>
          <p:nvPr/>
        </p:nvPicPr>
        <p:blipFill>
          <a:blip r:embed="rId2"/>
          <a:stretch>
            <a:fillRect/>
          </a:stretch>
        </p:blipFill>
        <p:spPr>
          <a:xfrm>
            <a:off x="8177186" y="5790479"/>
            <a:ext cx="1149693" cy="1067521"/>
          </a:xfrm>
          <a:prstGeom prst="rect">
            <a:avLst/>
          </a:prstGeom>
        </p:spPr>
      </p:pic>
    </p:spTree>
    <p:extLst>
      <p:ext uri="{BB962C8B-B14F-4D97-AF65-F5344CB8AC3E}">
        <p14:creationId xmlns:p14="http://schemas.microsoft.com/office/powerpoint/2010/main" val="1989742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BFE03-4CEC-F4EA-85A9-0AC2C572B151}"/>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6F6670C6-D843-0DA9-4DF8-B235061D3B86}"/>
              </a:ext>
            </a:extLst>
          </p:cNvPr>
          <p:cNvSpPr>
            <a:spLocks noGrp="1"/>
          </p:cNvSpPr>
          <p:nvPr>
            <p:ph type="title"/>
          </p:nvPr>
        </p:nvSpPr>
        <p:spPr>
          <a:xfrm>
            <a:off x="-1" y="46841"/>
            <a:ext cx="11828134" cy="678603"/>
          </a:xfrm>
        </p:spPr>
        <p:txBody>
          <a:bodyPr>
            <a:noAutofit/>
          </a:bodyPr>
          <a:lstStyle/>
          <a:p>
            <a:r>
              <a:rPr lang="fr-FR" sz="3600" dirty="0"/>
              <a:t>Principaux enjeux de la réforme</a:t>
            </a:r>
          </a:p>
        </p:txBody>
      </p:sp>
      <p:pic>
        <p:nvPicPr>
          <p:cNvPr id="16" name="Image 15">
            <a:extLst>
              <a:ext uri="{FF2B5EF4-FFF2-40B4-BE49-F238E27FC236}">
                <a16:creationId xmlns:a16="http://schemas.microsoft.com/office/drawing/2014/main" id="{63F4557F-969B-4648-D8BE-906057AA1E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635" y="1026398"/>
            <a:ext cx="678604" cy="678604"/>
          </a:xfrm>
          <a:prstGeom prst="rect">
            <a:avLst/>
          </a:prstGeom>
        </p:spPr>
      </p:pic>
      <p:sp>
        <p:nvSpPr>
          <p:cNvPr id="13" name="ZoneTexte 12">
            <a:extLst>
              <a:ext uri="{FF2B5EF4-FFF2-40B4-BE49-F238E27FC236}">
                <a16:creationId xmlns:a16="http://schemas.microsoft.com/office/drawing/2014/main" id="{B51A820D-09C8-A4ED-1E45-41FC2BE7E37D}"/>
              </a:ext>
            </a:extLst>
          </p:cNvPr>
          <p:cNvSpPr txBox="1"/>
          <p:nvPr/>
        </p:nvSpPr>
        <p:spPr>
          <a:xfrm>
            <a:off x="779239" y="1264024"/>
            <a:ext cx="11048894" cy="4222694"/>
          </a:xfrm>
          <a:prstGeom prst="rect">
            <a:avLst/>
          </a:prstGeom>
          <a:noFill/>
        </p:spPr>
        <p:txBody>
          <a:bodyPr wrap="square" lIns="91440" tIns="45720" rIns="91440" bIns="45720" anchor="t">
            <a:spAutoFit/>
          </a:bodyPr>
          <a:lstStyle/>
          <a:p>
            <a:pPr>
              <a:lnSpc>
                <a:spcPct val="70000"/>
              </a:lnSpc>
              <a:spcBef>
                <a:spcPts val="1000"/>
              </a:spcBef>
              <a:spcAft>
                <a:spcPts val="1200"/>
              </a:spcAft>
            </a:pPr>
            <a:r>
              <a:rPr lang="fr-FR" sz="2200" dirty="0">
                <a:solidFill>
                  <a:srgbClr val="008AFF"/>
                </a:solidFill>
                <a:latin typeface="Calibri"/>
                <a:ea typeface="Calibri"/>
                <a:cs typeface="Calibri"/>
              </a:rPr>
              <a:t>Travaux de modernisation du circuit de remise de l’attestation employeur rematérialisée (AER)</a:t>
            </a:r>
          </a:p>
          <a:p>
            <a:pPr algn="just">
              <a:spcBef>
                <a:spcPts val="600"/>
              </a:spcBef>
              <a:spcAft>
                <a:spcPts val="600"/>
              </a:spcAft>
            </a:pPr>
            <a:r>
              <a:rPr lang="fr-FR" dirty="0">
                <a:solidFill>
                  <a:srgbClr val="002060"/>
                </a:solidFill>
                <a:latin typeface="Calibri"/>
                <a:cs typeface="Calibri"/>
              </a:rPr>
              <a:t>La réforme relative à la remise de l’AER vise à simplifier progressivement ce circuit autour de plusieurs évolutions majeures :</a:t>
            </a:r>
            <a:endParaRPr lang="fr-FR" dirty="0">
              <a:solidFill>
                <a:srgbClr val="002060"/>
              </a:solidFill>
              <a:latin typeface="Calibri"/>
              <a:ea typeface="Calibri"/>
              <a:cs typeface="Calibri"/>
            </a:endParaRPr>
          </a:p>
          <a:p>
            <a:pPr marL="447675" lvl="1" indent="-447675" algn="just">
              <a:spcBef>
                <a:spcPts val="600"/>
              </a:spcBef>
              <a:spcAft>
                <a:spcPts val="600"/>
              </a:spcAft>
              <a:buBlip>
                <a:blip r:embed="rId4"/>
              </a:buBlip>
            </a:pPr>
            <a:r>
              <a:rPr lang="fr-FR" dirty="0">
                <a:solidFill>
                  <a:srgbClr val="002060"/>
                </a:solidFill>
                <a:latin typeface="Calibri"/>
                <a:cs typeface="Calibri"/>
              </a:rPr>
              <a:t>Sous réserve de la publication du décret, la signature ne sera plus requise et l’AER deviendra le document d’assurance chômage (DAC).</a:t>
            </a:r>
            <a:endParaRPr lang="fr-FR" dirty="0">
              <a:solidFill>
                <a:srgbClr val="002060"/>
              </a:solidFill>
              <a:latin typeface="Calibri"/>
              <a:ea typeface="Calibri"/>
              <a:cs typeface="Calibri"/>
            </a:endParaRPr>
          </a:p>
          <a:p>
            <a:pPr marL="447675" lvl="1" indent="-447675" algn="just">
              <a:spcBef>
                <a:spcPts val="600"/>
              </a:spcBef>
              <a:spcAft>
                <a:spcPts val="600"/>
              </a:spcAft>
              <a:buBlip>
                <a:blip r:embed="rId4"/>
              </a:buBlip>
            </a:pPr>
            <a:r>
              <a:rPr lang="fr-FR" dirty="0">
                <a:solidFill>
                  <a:srgbClr val="002060"/>
                </a:solidFill>
                <a:latin typeface="Calibri"/>
                <a:cs typeface="Calibri"/>
              </a:rPr>
              <a:t>Dès juillet 2027, l'employeur n’aura plus à remettre directement le document au salarié, qui pourra y accéder via le portail « Mes droits sociaux » (PNDS) ou auprès des maisons France Services. L’employeur continuera de recevoir le DAC sur son tableau de bord. </a:t>
            </a:r>
            <a:endParaRPr lang="fr-FR" dirty="0">
              <a:solidFill>
                <a:srgbClr val="002060"/>
              </a:solidFill>
              <a:latin typeface="Calibri"/>
              <a:ea typeface="Calibri"/>
              <a:cs typeface="Calibri"/>
            </a:endParaRPr>
          </a:p>
          <a:p>
            <a:pPr marL="447675" lvl="1" indent="-447675" algn="just">
              <a:spcBef>
                <a:spcPts val="600"/>
              </a:spcBef>
              <a:spcAft>
                <a:spcPts val="600"/>
              </a:spcAft>
              <a:buBlip>
                <a:blip r:embed="rId4"/>
              </a:buBlip>
            </a:pPr>
            <a:r>
              <a:rPr lang="fr-FR" dirty="0">
                <a:solidFill>
                  <a:srgbClr val="002060"/>
                </a:solidFill>
                <a:latin typeface="Calibri"/>
                <a:cs typeface="Calibri"/>
              </a:rPr>
              <a:t>Par ailleurs, un effort de fiabilisation des données est engagé avec la mise en place du nouveau </a:t>
            </a:r>
            <a:r>
              <a:rPr lang="fr-FR" b="1" dirty="0">
                <a:solidFill>
                  <a:srgbClr val="008AFF"/>
                </a:solidFill>
                <a:latin typeface="Calibri"/>
                <a:cs typeface="Calibri"/>
              </a:rPr>
              <a:t>CRM 135</a:t>
            </a:r>
            <a:r>
              <a:rPr lang="fr-FR" dirty="0">
                <a:solidFill>
                  <a:srgbClr val="002060"/>
                </a:solidFill>
                <a:latin typeface="Calibri"/>
                <a:cs typeface="Calibri"/>
              </a:rPr>
              <a:t>, émis en retour du signalement FCTU. Pour les contrôles non bloquants des lots 1 et 2, les anomalies identifiées seront signalées à l’employeur via ce CRM, sans empêcher la génération du document d’assurance chômage.</a:t>
            </a:r>
            <a:endParaRPr lang="fr-FR" dirty="0">
              <a:solidFill>
                <a:srgbClr val="002060"/>
              </a:solidFill>
              <a:latin typeface="Calibri"/>
              <a:ea typeface="Calibri"/>
              <a:cs typeface="Calibri"/>
            </a:endParaRPr>
          </a:p>
          <a:p>
            <a:pPr marL="447675" lvl="1" indent="-447675" algn="just">
              <a:spcBef>
                <a:spcPts val="600"/>
              </a:spcBef>
              <a:spcAft>
                <a:spcPts val="600"/>
              </a:spcAft>
              <a:buBlip>
                <a:blip r:embed="rId4"/>
              </a:buBlip>
            </a:pPr>
            <a:endParaRPr lang="fr-FR" dirty="0">
              <a:solidFill>
                <a:srgbClr val="002060"/>
              </a:solidFill>
              <a:latin typeface="Calibri"/>
              <a:ea typeface="Calibri"/>
              <a:cs typeface="Calibri"/>
            </a:endParaRPr>
          </a:p>
        </p:txBody>
      </p:sp>
      <p:sp>
        <p:nvSpPr>
          <p:cNvPr id="6" name="Rectangle : coins arrondis 5">
            <a:extLst>
              <a:ext uri="{FF2B5EF4-FFF2-40B4-BE49-F238E27FC236}">
                <a16:creationId xmlns:a16="http://schemas.microsoft.com/office/drawing/2014/main" id="{F57BEE12-6A4E-5CEE-B50C-B15329ACEBF3}"/>
              </a:ext>
            </a:extLst>
          </p:cNvPr>
          <p:cNvSpPr/>
          <p:nvPr/>
        </p:nvSpPr>
        <p:spPr bwMode="auto">
          <a:xfrm>
            <a:off x="421991" y="5287941"/>
            <a:ext cx="9029994" cy="1054250"/>
          </a:xfrm>
          <a:prstGeom prst="roundRect">
            <a:avLst/>
          </a:prstGeom>
          <a:solidFill>
            <a:schemeClr val="bg1"/>
          </a:solidFill>
          <a:ln w="12700" cap="flat" cmpd="sng" algn="ctr">
            <a:solidFill>
              <a:schemeClr val="tx2"/>
            </a:solidFill>
            <a:prstDash val="lgDash"/>
            <a:round/>
            <a:headEnd type="none" w="med" len="med"/>
            <a:tailEnd type="none" w="med" len="med"/>
          </a:ln>
          <a:effectLst>
            <a:outerShdw blurRad="50800" dist="38100" dir="2700000" algn="tl" rotWithShape="0">
              <a:prstClr val="black">
                <a:alpha val="40000"/>
              </a:prstClr>
            </a:outerShdw>
          </a:effectLst>
        </p:spPr>
        <p:txBody>
          <a:bodyPr vert="horz" wrap="none" lIns="91440" tIns="45720" rIns="91440" bIns="45720" numCol="1" rtlCol="0"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fr-FR" sz="2000">
              <a:latin typeface="Calibri" panose="020F0502020204030204" pitchFamily="34" charset="0"/>
              <a:cs typeface="Calibri" panose="020F0502020204030204" pitchFamily="34" charset="0"/>
            </a:endParaRPr>
          </a:p>
        </p:txBody>
      </p:sp>
      <p:sp>
        <p:nvSpPr>
          <p:cNvPr id="7" name="ZoneTexte 31">
            <a:extLst>
              <a:ext uri="{FF2B5EF4-FFF2-40B4-BE49-F238E27FC236}">
                <a16:creationId xmlns:a16="http://schemas.microsoft.com/office/drawing/2014/main" id="{6A0C009E-64D4-E248-A8C8-DF722752C4B6}"/>
              </a:ext>
            </a:extLst>
          </p:cNvPr>
          <p:cNvSpPr txBox="1"/>
          <p:nvPr/>
        </p:nvSpPr>
        <p:spPr bwMode="auto">
          <a:xfrm>
            <a:off x="439938" y="5353134"/>
            <a:ext cx="9012048" cy="923863"/>
          </a:xfrm>
          <a:prstGeom prst="rect">
            <a:avLst/>
          </a:prstGeom>
          <a:noFill/>
          <a:ln w="9525">
            <a:noFill/>
            <a:miter lim="800000"/>
            <a:headEnd/>
            <a:tailEnd/>
          </a:ln>
        </p:spPr>
        <p:txBody>
          <a:bodyPr wrap="square" lIns="91969" tIns="45984" rIns="91969" bIns="45984"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just">
              <a:spcBef>
                <a:spcPts val="600"/>
              </a:spcBef>
              <a:spcAft>
                <a:spcPts val="600"/>
              </a:spcAft>
            </a:pPr>
            <a:r>
              <a:rPr lang="fr-FR" i="1" dirty="0">
                <a:solidFill>
                  <a:srgbClr val="002060"/>
                </a:solidFill>
                <a:latin typeface="Calibri" panose="020F0502020204030204" pitchFamily="34" charset="0"/>
                <a:cs typeface="Calibri" panose="020F0502020204030204" pitchFamily="34" charset="0"/>
              </a:rPr>
              <a:t>Le titre du document sera mis à jour au </a:t>
            </a:r>
            <a:r>
              <a:rPr lang="fr-FR" b="1" i="1" dirty="0">
                <a:solidFill>
                  <a:srgbClr val="002060"/>
                </a:solidFill>
                <a:latin typeface="Calibri" panose="020F0502020204030204" pitchFamily="34" charset="0"/>
                <a:cs typeface="Calibri" panose="020F0502020204030204" pitchFamily="34" charset="0"/>
              </a:rPr>
              <a:t>premier trimestre 2027</a:t>
            </a:r>
            <a:r>
              <a:rPr lang="fr-FR" i="1" dirty="0">
                <a:solidFill>
                  <a:srgbClr val="002060"/>
                </a:solidFill>
                <a:latin typeface="Calibri" panose="020F0502020204030204" pitchFamily="34" charset="0"/>
                <a:cs typeface="Calibri" panose="020F0502020204030204" pitchFamily="34" charset="0"/>
              </a:rPr>
              <a:t>. Dans l’intervalle, l’intitulé           « AER » ainsi que l’encart de signature resteront affichés. La signature de l’employeur ne sera toutefois plus requise et son absence n’aura aucune incidence sur la valeur juridique du DAC.</a:t>
            </a:r>
          </a:p>
        </p:txBody>
      </p:sp>
      <p:pic>
        <p:nvPicPr>
          <p:cNvPr id="19" name="Graphique 18" descr="Informations avec un remplissage uni">
            <a:extLst>
              <a:ext uri="{FF2B5EF4-FFF2-40B4-BE49-F238E27FC236}">
                <a16:creationId xmlns:a16="http://schemas.microsoft.com/office/drawing/2014/main" id="{954B0DBB-35DC-CF0C-6923-7E9CA8D8213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60958" y="5016124"/>
            <a:ext cx="530765" cy="484448"/>
          </a:xfrm>
          <a:prstGeom prst="rect">
            <a:avLst/>
          </a:prstGeom>
        </p:spPr>
      </p:pic>
      <p:sp>
        <p:nvSpPr>
          <p:cNvPr id="4" name="Espace réservé du numéro de diapositive 1">
            <a:extLst>
              <a:ext uri="{FF2B5EF4-FFF2-40B4-BE49-F238E27FC236}">
                <a16:creationId xmlns:a16="http://schemas.microsoft.com/office/drawing/2014/main" id="{BBF5ACD7-B92F-CDA3-8B62-2A368576053F}"/>
              </a:ext>
            </a:extLst>
          </p:cNvPr>
          <p:cNvSpPr txBox="1">
            <a:spLocks/>
          </p:cNvSpPr>
          <p:nvPr/>
        </p:nvSpPr>
        <p:spPr>
          <a:xfrm>
            <a:off x="5833264" y="6469818"/>
            <a:ext cx="526815" cy="244475"/>
          </a:xfrm>
          <a:prstGeom prst="rect">
            <a:avLst/>
          </a:prstGeom>
          <a:ln/>
        </p:spPr>
        <p:txBody>
          <a:bodyPr vert="horz" lIns="91440" tIns="45720" rIns="91440" bIns="45720" rtlCol="0" anchor="ctr"/>
          <a:lstStyle>
            <a:defPPr>
              <a:defRPr lang="fr-FR"/>
            </a:defPPr>
            <a:lvl1pPr marL="0" algn="r"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E673E09-FDDB-423A-90EF-688F0CF0AEA9}" type="slidenum">
              <a:rPr lang="fr-FR" smtClean="0"/>
              <a:pPr>
                <a:defRPr/>
              </a:pPr>
              <a:t>2</a:t>
            </a:fld>
            <a:endParaRPr lang="fr-FR"/>
          </a:p>
        </p:txBody>
      </p:sp>
    </p:spTree>
    <p:extLst>
      <p:ext uri="{BB962C8B-B14F-4D97-AF65-F5344CB8AC3E}">
        <p14:creationId xmlns:p14="http://schemas.microsoft.com/office/powerpoint/2010/main" val="104521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C134D-6E2B-2288-DA30-7F4DFBBEC88E}"/>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A38F936B-8AAF-58E2-8D7D-4532E4B5B234}"/>
              </a:ext>
            </a:extLst>
          </p:cNvPr>
          <p:cNvSpPr>
            <a:spLocks noGrp="1"/>
          </p:cNvSpPr>
          <p:nvPr>
            <p:ph type="title"/>
          </p:nvPr>
        </p:nvSpPr>
        <p:spPr>
          <a:xfrm>
            <a:off x="0" y="36979"/>
            <a:ext cx="11386868" cy="678603"/>
          </a:xfrm>
        </p:spPr>
        <p:txBody>
          <a:bodyPr>
            <a:noAutofit/>
          </a:bodyPr>
          <a:lstStyle/>
          <a:p>
            <a:r>
              <a:rPr lang="fr-FR" sz="3500" dirty="0">
                <a:latin typeface="Calibri"/>
                <a:ea typeface="Calibri"/>
                <a:cs typeface="Calibri"/>
              </a:rPr>
              <a:t>Impacts de la simplification</a:t>
            </a:r>
          </a:p>
        </p:txBody>
      </p:sp>
      <p:sp>
        <p:nvSpPr>
          <p:cNvPr id="2" name="Espace réservé du numéro de diapositive 1">
            <a:extLst>
              <a:ext uri="{FF2B5EF4-FFF2-40B4-BE49-F238E27FC236}">
                <a16:creationId xmlns:a16="http://schemas.microsoft.com/office/drawing/2014/main" id="{A347B29D-01CD-F399-5916-BF9F060CDC81}"/>
              </a:ext>
            </a:extLst>
          </p:cNvPr>
          <p:cNvSpPr>
            <a:spLocks noGrp="1"/>
          </p:cNvSpPr>
          <p:nvPr>
            <p:ph type="sldNum" sz="quarter" idx="10"/>
          </p:nvPr>
        </p:nvSpPr>
        <p:spPr>
          <a:xfrm>
            <a:off x="5833264" y="6469818"/>
            <a:ext cx="526815" cy="244475"/>
          </a:xfrm>
        </p:spPr>
        <p:txBody>
          <a:bodyPr/>
          <a:lstStyle/>
          <a:p>
            <a:pPr>
              <a:defRPr/>
            </a:pPr>
            <a:fld id="{FE673E09-FDDB-423A-90EF-688F0CF0AEA9}" type="slidenum">
              <a:rPr lang="fr-FR" smtClean="0"/>
              <a:pPr>
                <a:defRPr/>
              </a:pPr>
              <a:t>3</a:t>
            </a:fld>
            <a:endParaRPr lang="fr-FR"/>
          </a:p>
        </p:txBody>
      </p:sp>
      <p:sp>
        <p:nvSpPr>
          <p:cNvPr id="12" name="Espace réservé du texte 10">
            <a:extLst>
              <a:ext uri="{FF2B5EF4-FFF2-40B4-BE49-F238E27FC236}">
                <a16:creationId xmlns:a16="http://schemas.microsoft.com/office/drawing/2014/main" id="{D2CBFF9A-DAF4-D6BF-7A6E-58CF2133CC2B}"/>
              </a:ext>
            </a:extLst>
          </p:cNvPr>
          <p:cNvSpPr>
            <a:spLocks noGrp="1"/>
          </p:cNvSpPr>
          <p:nvPr/>
        </p:nvSpPr>
        <p:spPr>
          <a:xfrm>
            <a:off x="381060" y="2006769"/>
            <a:ext cx="5713532" cy="3310942"/>
          </a:xfrm>
          <a:prstGeom prst="rect">
            <a:avLst/>
          </a:prstGeom>
          <a:solidFill>
            <a:srgbClr val="F5FAFE"/>
          </a:solidFill>
          <a:ln w="14288">
            <a:solidFill>
              <a:srgbClr val="00B0F0"/>
            </a:solidFill>
            <a:prstDash val="solid"/>
          </a:ln>
        </p:spPr>
        <p:txBody>
          <a:bodyPr vert="horz" wrap="square" lIns="190500" tIns="171450" rIns="190500" bIns="133350" anchor="ctr">
            <a:normAutofit/>
          </a:bodyPr>
          <a:lstStyle>
            <a:defPPr>
              <a:defRPr lang="fr-FR"/>
            </a:defPPr>
            <a:lvl1pPr marL="457200" indent="-457200" algn="l" defTabSz="914400" rtl="0" eaLnBrk="1" latinLnBrk="0" hangingPunct="1">
              <a:lnSpc>
                <a:spcPct val="90000"/>
              </a:lnSpc>
              <a:spcBef>
                <a:spcPts val="0"/>
              </a:spcBef>
              <a:spcAft>
                <a:spcPts val="1200"/>
              </a:spcAft>
              <a:buNone/>
              <a:defRPr sz="2000" b="0" kern="1200">
                <a:solidFill>
                  <a:schemeClr val="tx1">
                    <a:lumMod val="50000"/>
                  </a:schemeClr>
                </a:solidFill>
                <a:latin typeface="Calibri"/>
                <a:ea typeface="Calibri"/>
                <a:cs typeface="Calibri"/>
              </a:defRPr>
            </a:lvl1pPr>
            <a:lvl2pPr marL="447675" indent="-447675" algn="l" defTabSz="914400" rtl="0" eaLnBrk="1" latinLnBrk="0" hangingPunct="1">
              <a:lnSpc>
                <a:spcPct val="100000"/>
              </a:lnSpc>
              <a:spcBef>
                <a:spcPts val="0"/>
              </a:spcBef>
              <a:buNone/>
              <a:defRPr sz="2400" kern="1200">
                <a:solidFill>
                  <a:srgbClr val="0D2749"/>
                </a:solidFill>
                <a:latin typeface="Calibri"/>
                <a:ea typeface="Calibri"/>
                <a:cs typeface="Calibri"/>
              </a:defRPr>
            </a:lvl2pPr>
            <a:lvl3pPr marL="538163" indent="0" algn="l" defTabSz="914400" rtl="0" eaLnBrk="1" latinLnBrk="0" hangingPunct="1">
              <a:lnSpc>
                <a:spcPct val="100000"/>
              </a:lnSpc>
              <a:spcBef>
                <a:spcPts val="0"/>
              </a:spcBef>
              <a:buNone/>
              <a:defRPr sz="2400" kern="1200">
                <a:solidFill>
                  <a:srgbClr val="0D2749"/>
                </a:solidFill>
                <a:latin typeface="Calibri"/>
                <a:ea typeface="Calibri"/>
                <a:cs typeface="Calibri"/>
              </a:defRPr>
            </a:lvl3pPr>
            <a:lvl4pPr marL="1341438" indent="-342900" algn="l" defTabSz="914400" rtl="0" eaLnBrk="1" latinLnBrk="0" hangingPunct="1">
              <a:lnSpc>
                <a:spcPct val="100000"/>
              </a:lnSpc>
              <a:spcBef>
                <a:spcPts val="0"/>
              </a:spcBef>
              <a:buNone/>
              <a:defRPr sz="2000" kern="1200">
                <a:solidFill>
                  <a:srgbClr val="0D2749"/>
                </a:solidFill>
                <a:latin typeface="Calibri"/>
                <a:ea typeface="Calibri"/>
                <a:cs typeface="Calibri"/>
              </a:defRPr>
            </a:lvl4pPr>
            <a:lvl5pPr marL="1879600" indent="-285750" algn="l" defTabSz="914400" rtl="0" eaLnBrk="1" latinLnBrk="0" hangingPunct="1">
              <a:lnSpc>
                <a:spcPct val="100000"/>
              </a:lnSpc>
              <a:spcBef>
                <a:spcPts val="0"/>
              </a:spcBef>
              <a:buNone/>
              <a:defRPr sz="1800" kern="1200">
                <a:solidFill>
                  <a:srgbClr val="0D2749"/>
                </a:solidFill>
                <a:latin typeface="Calibri"/>
                <a:ea typeface="Calibri"/>
                <a:cs typeface="Calibri"/>
              </a:defRPr>
            </a:lvl5pPr>
            <a:lvl6pPr marL="2514600" indent="-228600" algn="l" defTabSz="914400" rtl="0" eaLnBrk="1" latinLnBrk="0" hangingPunct="1">
              <a:lnSpc>
                <a:spcPct val="90000"/>
              </a:lnSpc>
              <a:spcBef>
                <a:spcPts val="500"/>
              </a:spcBef>
              <a:buChar char="•"/>
              <a:defRPr sz="1800" kern="1200">
                <a:solidFill>
                  <a:schemeClr val="tx1"/>
                </a:solidFill>
                <a:latin typeface="+mn-lt"/>
                <a:ea typeface="+mn-lt"/>
                <a:cs typeface="+mn-lt"/>
              </a:defRPr>
            </a:lvl6pPr>
            <a:lvl7pPr marL="2971800" indent="-228600" algn="l" defTabSz="914400" rtl="0" eaLnBrk="1" latinLnBrk="0" hangingPunct="1">
              <a:lnSpc>
                <a:spcPct val="90000"/>
              </a:lnSpc>
              <a:spcBef>
                <a:spcPts val="500"/>
              </a:spcBef>
              <a:buChar char="•"/>
              <a:defRPr sz="1800" kern="1200">
                <a:solidFill>
                  <a:schemeClr val="tx1"/>
                </a:solidFill>
                <a:latin typeface="+mn-lt"/>
                <a:ea typeface="+mn-lt"/>
                <a:cs typeface="+mn-lt"/>
              </a:defRPr>
            </a:lvl7pPr>
            <a:lvl8pPr marL="3429000" indent="-228600" algn="l" defTabSz="914400" rtl="0" eaLnBrk="1" latinLnBrk="0" hangingPunct="1">
              <a:lnSpc>
                <a:spcPct val="90000"/>
              </a:lnSpc>
              <a:spcBef>
                <a:spcPts val="500"/>
              </a:spcBef>
              <a:buChar char="•"/>
              <a:defRPr sz="1800" kern="1200">
                <a:solidFill>
                  <a:schemeClr val="tx1"/>
                </a:solidFill>
                <a:latin typeface="+mn-lt"/>
                <a:ea typeface="+mn-lt"/>
                <a:cs typeface="+mn-lt"/>
              </a:defRPr>
            </a:lvl8pPr>
            <a:lvl9pPr marL="3886200" indent="-228600" algn="l" defTabSz="914400" rtl="0" eaLnBrk="1" latinLnBrk="0" hangingPunct="1">
              <a:lnSpc>
                <a:spcPct val="90000"/>
              </a:lnSpc>
              <a:spcBef>
                <a:spcPts val="500"/>
              </a:spcBef>
              <a:buChar char="•"/>
              <a:defRPr sz="1800" kern="1200">
                <a:solidFill>
                  <a:schemeClr val="tx1"/>
                </a:solidFill>
                <a:latin typeface="+mn-lt"/>
                <a:ea typeface="+mn-lt"/>
                <a:cs typeface="+mn-lt"/>
              </a:defRPr>
            </a:lvl9pPr>
          </a:lstStyle>
          <a:p>
            <a:pPr marL="457200" lvl="1" indent="-457200" algn="just" fontAlgn="base">
              <a:spcAft>
                <a:spcPts val="1200"/>
              </a:spcAft>
              <a:buFont typeface="Wingdings" pitchFamily="2" charset="2"/>
              <a:buChar char="ü"/>
            </a:pPr>
            <a:endParaRPr lang="fr-FR" sz="1800" b="1" dirty="0">
              <a:solidFill>
                <a:srgbClr val="002060"/>
              </a:solidFill>
              <a:latin typeface="Calibri" panose="020F0502020204030204" pitchFamily="34" charset="0"/>
              <a:cs typeface="Calibri" panose="020F0502020204030204" pitchFamily="34" charset="0"/>
            </a:endParaRPr>
          </a:p>
          <a:p>
            <a:pPr marL="457200" lvl="1" indent="-457200" algn="just" fontAlgn="base">
              <a:spcAft>
                <a:spcPts val="1200"/>
              </a:spcAft>
              <a:buFont typeface="Wingdings" pitchFamily="2" charset="2"/>
              <a:buChar char="ü"/>
            </a:pPr>
            <a:r>
              <a:rPr lang="fr-FR" sz="1800" b="1" dirty="0">
                <a:solidFill>
                  <a:srgbClr val="002060"/>
                </a:solidFill>
              </a:rPr>
              <a:t>Levée de l’obligation de signer et remettre le document</a:t>
            </a:r>
            <a:r>
              <a:rPr lang="fr-FR" sz="1800" dirty="0">
                <a:solidFill>
                  <a:srgbClr val="002060"/>
                </a:solidFill>
              </a:rPr>
              <a:t> au salarié dans une grande majorité des cas.​</a:t>
            </a:r>
          </a:p>
          <a:p>
            <a:pPr marL="457200" lvl="1" indent="-457200" algn="just" fontAlgn="base">
              <a:spcAft>
                <a:spcPts val="1200"/>
              </a:spcAft>
              <a:buFont typeface="Wingdings" pitchFamily="2" charset="2"/>
              <a:buChar char="ü"/>
            </a:pPr>
            <a:r>
              <a:rPr lang="fr-FR" sz="1800" b="1" dirty="0">
                <a:solidFill>
                  <a:srgbClr val="002060"/>
                </a:solidFill>
              </a:rPr>
              <a:t>Publication du DAC </a:t>
            </a:r>
            <a:r>
              <a:rPr lang="fr-FR" sz="1800" dirty="0">
                <a:solidFill>
                  <a:srgbClr val="002060"/>
                </a:solidFill>
              </a:rPr>
              <a:t>sur le PNDS et notification par CRM des éventuelles anomalies constatées, qu’il sera invité à corriger le cas échéant. </a:t>
            </a:r>
          </a:p>
          <a:p>
            <a:pPr marL="0" indent="0" algn="l">
              <a:spcAft>
                <a:spcPts val="12"/>
              </a:spcAft>
              <a:buNone/>
              <a:defRPr sz="1400">
                <a:solidFill>
                  <a:srgbClr val="111111"/>
                </a:solidFill>
                <a:latin typeface="Calibri"/>
                <a:ea typeface="Calibri"/>
                <a:cs typeface="Calibri"/>
              </a:defRPr>
            </a:pPr>
            <a:endParaRPr sz="1400" b="0" dirty="0">
              <a:solidFill>
                <a:srgbClr val="111111"/>
              </a:solidFill>
              <a:latin typeface="Calibri"/>
              <a:ea typeface="Calibri"/>
              <a:cs typeface="Calibri"/>
            </a:endParaRPr>
          </a:p>
        </p:txBody>
      </p:sp>
      <p:sp>
        <p:nvSpPr>
          <p:cNvPr id="13" name="Espace réservé du contenu 11">
            <a:extLst>
              <a:ext uri="{FF2B5EF4-FFF2-40B4-BE49-F238E27FC236}">
                <a16:creationId xmlns:a16="http://schemas.microsoft.com/office/drawing/2014/main" id="{E5F0FC37-6865-D8EA-99FA-10E14EF35E9D}"/>
              </a:ext>
            </a:extLst>
          </p:cNvPr>
          <p:cNvSpPr>
            <a:spLocks noGrp="1"/>
          </p:cNvSpPr>
          <p:nvPr/>
        </p:nvSpPr>
        <p:spPr>
          <a:xfrm>
            <a:off x="381060" y="1467688"/>
            <a:ext cx="5713532" cy="799495"/>
          </a:xfrm>
          <a:prstGeom prst="rect">
            <a:avLst/>
          </a:prstGeom>
          <a:solidFill>
            <a:srgbClr val="008AFF"/>
          </a:solidFill>
          <a:ln w="14288">
            <a:solidFill>
              <a:srgbClr val="008AFF"/>
            </a:solidFill>
            <a:prstDash val="solid"/>
          </a:ln>
        </p:spPr>
        <p:txBody>
          <a:bodyPr vert="horz" wrap="square" lIns="114300" tIns="57150" rIns="114300" bIns="57150" anchor="ctr">
            <a:normAutofit/>
          </a:bodyPr>
          <a:lstStyle>
            <a:defPPr>
              <a:defRPr lang="fr-FR"/>
            </a:defPPr>
            <a:lvl1pPr marL="0" indent="0" algn="ctr" defTabSz="914400" rtl="0" eaLnBrk="1" latinLnBrk="0" hangingPunct="1">
              <a:lnSpc>
                <a:spcPts val="2800"/>
              </a:lnSpc>
              <a:spcBef>
                <a:spcPts val="0"/>
              </a:spcBef>
              <a:spcAft>
                <a:spcPts val="0"/>
              </a:spcAft>
              <a:buChar char=" "/>
              <a:defRPr sz="2700" kern="1200">
                <a:solidFill>
                  <a:schemeClr val="bg1"/>
                </a:solidFill>
                <a:latin typeface="+mj-lt"/>
                <a:ea typeface="+mj-lt"/>
                <a:cs typeface="+mj-lt"/>
              </a:defRPr>
            </a:lvl1pPr>
            <a:lvl2pPr marL="358775" indent="-269875" algn="l" defTabSz="914400" rtl="0" eaLnBrk="1" latinLnBrk="0" hangingPunct="1">
              <a:lnSpc>
                <a:spcPct val="90000"/>
              </a:lnSpc>
              <a:spcBef>
                <a:spcPts val="500"/>
              </a:spcBef>
              <a:buChar char="Ø"/>
              <a:defRPr sz="2400" kern="1200">
                <a:solidFill>
                  <a:srgbClr val="002060"/>
                </a:solidFill>
                <a:latin typeface="+mn-lt"/>
                <a:ea typeface="+mn-lt"/>
                <a:cs typeface="+mn-lt"/>
              </a:defRPr>
            </a:lvl2pPr>
            <a:lvl3pPr marL="541338" indent="-180975" algn="l" defTabSz="914400" rtl="0" eaLnBrk="1" latinLnBrk="0" hangingPunct="1">
              <a:lnSpc>
                <a:spcPct val="90000"/>
              </a:lnSpc>
              <a:spcBef>
                <a:spcPts val="500"/>
              </a:spcBef>
              <a:buChar char="•"/>
              <a:defRPr sz="2000" kern="1200">
                <a:solidFill>
                  <a:srgbClr val="002060"/>
                </a:solidFill>
                <a:latin typeface="Calibri Light"/>
                <a:ea typeface="Calibri Light"/>
                <a:cs typeface="Calibri Light"/>
              </a:defRPr>
            </a:lvl3pPr>
            <a:lvl4pPr marL="715963" indent="-176213" algn="l" defTabSz="914400" rtl="0" eaLnBrk="1" latinLnBrk="0" hangingPunct="1">
              <a:lnSpc>
                <a:spcPct val="90000"/>
              </a:lnSpc>
              <a:spcBef>
                <a:spcPts val="500"/>
              </a:spcBef>
              <a:buChar char="-"/>
              <a:defRPr sz="2000" kern="1200">
                <a:solidFill>
                  <a:srgbClr val="002060"/>
                </a:solidFill>
                <a:latin typeface="Calibri Light"/>
                <a:ea typeface="Calibri Light"/>
                <a:cs typeface="Calibri Light"/>
              </a:defRPr>
            </a:lvl4pPr>
            <a:lvl5pPr marL="898525" indent="-182563" algn="l" defTabSz="914400" rtl="0" eaLnBrk="1" latinLnBrk="0" hangingPunct="1">
              <a:lnSpc>
                <a:spcPct val="90000"/>
              </a:lnSpc>
              <a:spcBef>
                <a:spcPts val="500"/>
              </a:spcBef>
              <a:buChar char="›"/>
              <a:defRPr sz="1800" kern="1200">
                <a:solidFill>
                  <a:srgbClr val="002060"/>
                </a:solidFill>
                <a:latin typeface="Calibri Light"/>
                <a:ea typeface="Calibri Light"/>
                <a:cs typeface="Calibri Light"/>
              </a:defRPr>
            </a:lvl5pPr>
            <a:lvl6pPr marL="1074738" indent="-177800" algn="l" defTabSz="914400" rtl="0" eaLnBrk="1" latinLnBrk="0" hangingPunct="1">
              <a:lnSpc>
                <a:spcPct val="90000"/>
              </a:lnSpc>
              <a:spcBef>
                <a:spcPts val="500"/>
              </a:spcBef>
              <a:buChar char="-"/>
              <a:defRPr sz="1800" kern="1200">
                <a:solidFill>
                  <a:srgbClr val="002060"/>
                </a:solidFill>
                <a:latin typeface="Calibri Light"/>
                <a:ea typeface="Calibri Light"/>
                <a:cs typeface="Calibri Light"/>
              </a:defRPr>
            </a:lvl6pPr>
            <a:lvl7pPr marL="2971800" indent="-228600" algn="l" defTabSz="914400" rtl="0" eaLnBrk="1" latinLnBrk="0" hangingPunct="1">
              <a:lnSpc>
                <a:spcPct val="90000"/>
              </a:lnSpc>
              <a:spcBef>
                <a:spcPts val="500"/>
              </a:spcBef>
              <a:buChar char="•"/>
              <a:defRPr sz="1800" kern="1200">
                <a:solidFill>
                  <a:schemeClr val="tx1"/>
                </a:solidFill>
                <a:latin typeface="+mn-lt"/>
                <a:ea typeface="+mn-lt"/>
                <a:cs typeface="+mn-lt"/>
              </a:defRPr>
            </a:lvl7pPr>
            <a:lvl8pPr marL="3429000" indent="-228600" algn="l" defTabSz="914400" rtl="0" eaLnBrk="1" latinLnBrk="0" hangingPunct="1">
              <a:lnSpc>
                <a:spcPct val="90000"/>
              </a:lnSpc>
              <a:spcBef>
                <a:spcPts val="500"/>
              </a:spcBef>
              <a:buChar char="•"/>
              <a:defRPr sz="1800" kern="1200">
                <a:solidFill>
                  <a:schemeClr val="tx1"/>
                </a:solidFill>
                <a:latin typeface="+mn-lt"/>
                <a:ea typeface="+mn-lt"/>
                <a:cs typeface="+mn-lt"/>
              </a:defRPr>
            </a:lvl8pPr>
            <a:lvl9pPr marL="3886200" indent="-228600" algn="l" defTabSz="914400" rtl="0" eaLnBrk="1" latinLnBrk="0" hangingPunct="1">
              <a:lnSpc>
                <a:spcPct val="90000"/>
              </a:lnSpc>
              <a:spcBef>
                <a:spcPts val="500"/>
              </a:spcBef>
              <a:buChar char="•"/>
              <a:defRPr sz="1800" kern="1200">
                <a:solidFill>
                  <a:schemeClr val="tx1"/>
                </a:solidFill>
                <a:latin typeface="+mn-lt"/>
                <a:ea typeface="+mn-lt"/>
                <a:cs typeface="+mn-lt"/>
              </a:defRPr>
            </a:lvl9pPr>
          </a:lstStyle>
          <a:p>
            <a:pPr>
              <a:lnSpc>
                <a:spcPct val="85000"/>
              </a:lnSpc>
              <a:defRPr/>
            </a:pPr>
            <a:r>
              <a:rPr lang="fr-FR" altLang="fr-FR" sz="2000" b="1" kern="0">
                <a:latin typeface="Calibri" panose="020F0502020204030204" pitchFamily="34" charset="0"/>
                <a:cs typeface="Calibri" panose="020F0502020204030204" pitchFamily="34" charset="0"/>
              </a:rPr>
              <a:t>Impacts employeurs</a:t>
            </a:r>
          </a:p>
        </p:txBody>
      </p:sp>
      <p:sp>
        <p:nvSpPr>
          <p:cNvPr id="14" name="Espace réservé du texte 10">
            <a:extLst>
              <a:ext uri="{FF2B5EF4-FFF2-40B4-BE49-F238E27FC236}">
                <a16:creationId xmlns:a16="http://schemas.microsoft.com/office/drawing/2014/main" id="{782C0EAD-C05B-A6F5-1AF7-93DCE949ECDC}"/>
              </a:ext>
            </a:extLst>
          </p:cNvPr>
          <p:cNvSpPr>
            <a:spLocks noGrp="1"/>
          </p:cNvSpPr>
          <p:nvPr/>
        </p:nvSpPr>
        <p:spPr>
          <a:xfrm>
            <a:off x="6223060" y="2006769"/>
            <a:ext cx="5713532" cy="3310942"/>
          </a:xfrm>
          <a:prstGeom prst="rect">
            <a:avLst/>
          </a:prstGeom>
          <a:solidFill>
            <a:srgbClr val="F5FAFE"/>
          </a:solidFill>
          <a:ln w="14288">
            <a:solidFill>
              <a:srgbClr val="00B0F0"/>
            </a:solidFill>
            <a:prstDash val="solid"/>
          </a:ln>
        </p:spPr>
        <p:txBody>
          <a:bodyPr vert="horz" wrap="square" lIns="190500" tIns="171450" rIns="190500" bIns="133350" anchor="ctr">
            <a:normAutofit/>
          </a:bodyPr>
          <a:lstStyle>
            <a:defPPr>
              <a:defRPr lang="fr-FR"/>
            </a:defPPr>
            <a:lvl1pPr marL="457200" indent="-457200" algn="l" defTabSz="914400" rtl="0" eaLnBrk="1" latinLnBrk="0" hangingPunct="1">
              <a:lnSpc>
                <a:spcPct val="90000"/>
              </a:lnSpc>
              <a:spcBef>
                <a:spcPts val="0"/>
              </a:spcBef>
              <a:spcAft>
                <a:spcPts val="1200"/>
              </a:spcAft>
              <a:buNone/>
              <a:defRPr sz="2000" b="0" kern="1200">
                <a:solidFill>
                  <a:schemeClr val="tx1">
                    <a:lumMod val="50000"/>
                  </a:schemeClr>
                </a:solidFill>
                <a:latin typeface="Calibri"/>
                <a:ea typeface="Calibri"/>
                <a:cs typeface="Calibri"/>
              </a:defRPr>
            </a:lvl1pPr>
            <a:lvl2pPr marL="447675" indent="-447675" algn="l" defTabSz="914400" rtl="0" eaLnBrk="1" latinLnBrk="0" hangingPunct="1">
              <a:lnSpc>
                <a:spcPct val="100000"/>
              </a:lnSpc>
              <a:spcBef>
                <a:spcPts val="0"/>
              </a:spcBef>
              <a:buNone/>
              <a:defRPr sz="2400" kern="1200">
                <a:solidFill>
                  <a:srgbClr val="0D2749"/>
                </a:solidFill>
                <a:latin typeface="Calibri"/>
                <a:ea typeface="Calibri"/>
                <a:cs typeface="Calibri"/>
              </a:defRPr>
            </a:lvl2pPr>
            <a:lvl3pPr marL="538163" indent="0" algn="l" defTabSz="914400" rtl="0" eaLnBrk="1" latinLnBrk="0" hangingPunct="1">
              <a:lnSpc>
                <a:spcPct val="100000"/>
              </a:lnSpc>
              <a:spcBef>
                <a:spcPts val="0"/>
              </a:spcBef>
              <a:buNone/>
              <a:defRPr sz="2400" kern="1200">
                <a:solidFill>
                  <a:srgbClr val="0D2749"/>
                </a:solidFill>
                <a:latin typeface="Calibri"/>
                <a:ea typeface="Calibri"/>
                <a:cs typeface="Calibri"/>
              </a:defRPr>
            </a:lvl3pPr>
            <a:lvl4pPr marL="1341438" indent="-342900" algn="l" defTabSz="914400" rtl="0" eaLnBrk="1" latinLnBrk="0" hangingPunct="1">
              <a:lnSpc>
                <a:spcPct val="100000"/>
              </a:lnSpc>
              <a:spcBef>
                <a:spcPts val="0"/>
              </a:spcBef>
              <a:buNone/>
              <a:defRPr sz="2000" kern="1200">
                <a:solidFill>
                  <a:srgbClr val="0D2749"/>
                </a:solidFill>
                <a:latin typeface="Calibri"/>
                <a:ea typeface="Calibri"/>
                <a:cs typeface="Calibri"/>
              </a:defRPr>
            </a:lvl4pPr>
            <a:lvl5pPr marL="1879600" indent="-285750" algn="l" defTabSz="914400" rtl="0" eaLnBrk="1" latinLnBrk="0" hangingPunct="1">
              <a:lnSpc>
                <a:spcPct val="100000"/>
              </a:lnSpc>
              <a:spcBef>
                <a:spcPts val="0"/>
              </a:spcBef>
              <a:buNone/>
              <a:defRPr sz="1800" kern="1200">
                <a:solidFill>
                  <a:srgbClr val="0D2749"/>
                </a:solidFill>
                <a:latin typeface="Calibri"/>
                <a:ea typeface="Calibri"/>
                <a:cs typeface="Calibri"/>
              </a:defRPr>
            </a:lvl5pPr>
            <a:lvl6pPr marL="2514600" indent="-228600" algn="l" defTabSz="914400" rtl="0" eaLnBrk="1" latinLnBrk="0" hangingPunct="1">
              <a:lnSpc>
                <a:spcPct val="90000"/>
              </a:lnSpc>
              <a:spcBef>
                <a:spcPts val="500"/>
              </a:spcBef>
              <a:buChar char="•"/>
              <a:defRPr sz="1800" kern="1200">
                <a:solidFill>
                  <a:schemeClr val="tx1"/>
                </a:solidFill>
                <a:latin typeface="+mn-lt"/>
                <a:ea typeface="+mn-lt"/>
                <a:cs typeface="+mn-lt"/>
              </a:defRPr>
            </a:lvl6pPr>
            <a:lvl7pPr marL="2971800" indent="-228600" algn="l" defTabSz="914400" rtl="0" eaLnBrk="1" latinLnBrk="0" hangingPunct="1">
              <a:lnSpc>
                <a:spcPct val="90000"/>
              </a:lnSpc>
              <a:spcBef>
                <a:spcPts val="500"/>
              </a:spcBef>
              <a:buChar char="•"/>
              <a:defRPr sz="1800" kern="1200">
                <a:solidFill>
                  <a:schemeClr val="tx1"/>
                </a:solidFill>
                <a:latin typeface="+mn-lt"/>
                <a:ea typeface="+mn-lt"/>
                <a:cs typeface="+mn-lt"/>
              </a:defRPr>
            </a:lvl7pPr>
            <a:lvl8pPr marL="3429000" indent="-228600" algn="l" defTabSz="914400" rtl="0" eaLnBrk="1" latinLnBrk="0" hangingPunct="1">
              <a:lnSpc>
                <a:spcPct val="90000"/>
              </a:lnSpc>
              <a:spcBef>
                <a:spcPts val="500"/>
              </a:spcBef>
              <a:buChar char="•"/>
              <a:defRPr sz="1800" kern="1200">
                <a:solidFill>
                  <a:schemeClr val="tx1"/>
                </a:solidFill>
                <a:latin typeface="+mn-lt"/>
                <a:ea typeface="+mn-lt"/>
                <a:cs typeface="+mn-lt"/>
              </a:defRPr>
            </a:lvl8pPr>
            <a:lvl9pPr marL="3886200" indent="-228600" algn="l" defTabSz="914400" rtl="0" eaLnBrk="1" latinLnBrk="0" hangingPunct="1">
              <a:lnSpc>
                <a:spcPct val="90000"/>
              </a:lnSpc>
              <a:spcBef>
                <a:spcPts val="500"/>
              </a:spcBef>
              <a:buChar char="•"/>
              <a:defRPr sz="1800" kern="1200">
                <a:solidFill>
                  <a:schemeClr val="tx1"/>
                </a:solidFill>
                <a:latin typeface="+mn-lt"/>
                <a:ea typeface="+mn-lt"/>
                <a:cs typeface="+mn-lt"/>
              </a:defRPr>
            </a:lvl9pPr>
          </a:lstStyle>
          <a:p>
            <a:pPr algn="just" fontAlgn="base">
              <a:buFont typeface="Wingdings" pitchFamily="2" charset="2"/>
              <a:buChar char="ü"/>
            </a:pPr>
            <a:r>
              <a:rPr lang="fr-FR" sz="1800" b="1">
                <a:solidFill>
                  <a:srgbClr val="002060"/>
                </a:solidFill>
              </a:rPr>
              <a:t>Un accès facilité</a:t>
            </a:r>
            <a:r>
              <a:rPr lang="fr-FR" sz="1800">
                <a:solidFill>
                  <a:srgbClr val="002060"/>
                </a:solidFill>
              </a:rPr>
              <a:t> au document sur son espace personnel Mes Droits Sociaux.</a:t>
            </a:r>
          </a:p>
          <a:p>
            <a:pPr algn="just" fontAlgn="base">
              <a:buFont typeface="Wingdings" pitchFamily="2" charset="2"/>
              <a:buChar char="ü"/>
            </a:pPr>
            <a:r>
              <a:rPr lang="fr-FR" sz="1800" b="1">
                <a:solidFill>
                  <a:srgbClr val="002060"/>
                </a:solidFill>
              </a:rPr>
              <a:t>Un appui des maisons France Services </a:t>
            </a:r>
            <a:r>
              <a:rPr lang="fr-FR" sz="1800">
                <a:solidFill>
                  <a:srgbClr val="002060"/>
                </a:solidFill>
              </a:rPr>
              <a:t>pour accéder au document en cas de difficultés.</a:t>
            </a:r>
          </a:p>
          <a:p>
            <a:pPr algn="just" fontAlgn="base">
              <a:buFont typeface="Wingdings" pitchFamily="2" charset="2"/>
              <a:buChar char="ü"/>
            </a:pPr>
            <a:r>
              <a:rPr lang="fr-FR" sz="1800" b="1">
                <a:solidFill>
                  <a:srgbClr val="002060"/>
                </a:solidFill>
              </a:rPr>
              <a:t>Des droits chômage plus fiables </a:t>
            </a:r>
            <a:r>
              <a:rPr lang="fr-FR" sz="1800">
                <a:solidFill>
                  <a:srgbClr val="002060"/>
                </a:solidFill>
              </a:rPr>
              <a:t>grâce aux actions de fiabilisation des données déclarées.​</a:t>
            </a:r>
          </a:p>
        </p:txBody>
      </p:sp>
      <p:sp>
        <p:nvSpPr>
          <p:cNvPr id="15" name="Espace réservé du contenu 11">
            <a:extLst>
              <a:ext uri="{FF2B5EF4-FFF2-40B4-BE49-F238E27FC236}">
                <a16:creationId xmlns:a16="http://schemas.microsoft.com/office/drawing/2014/main" id="{1D2B09DC-9FB7-0367-8E66-826B4020DBF0}"/>
              </a:ext>
            </a:extLst>
          </p:cNvPr>
          <p:cNvSpPr>
            <a:spLocks noGrp="1"/>
          </p:cNvSpPr>
          <p:nvPr/>
        </p:nvSpPr>
        <p:spPr>
          <a:xfrm>
            <a:off x="6223060" y="1467688"/>
            <a:ext cx="5713532" cy="799495"/>
          </a:xfrm>
          <a:prstGeom prst="rect">
            <a:avLst/>
          </a:prstGeom>
          <a:solidFill>
            <a:srgbClr val="008AFF"/>
          </a:solidFill>
          <a:ln w="14288">
            <a:solidFill>
              <a:srgbClr val="008AFF"/>
            </a:solidFill>
            <a:prstDash val="solid"/>
          </a:ln>
        </p:spPr>
        <p:txBody>
          <a:bodyPr vert="horz" wrap="square" lIns="114300" tIns="57150" rIns="114300" bIns="57150" anchor="ctr">
            <a:normAutofit/>
          </a:bodyPr>
          <a:lstStyle>
            <a:defPPr>
              <a:defRPr lang="fr-FR"/>
            </a:defPPr>
            <a:lvl1pPr marL="0" indent="0" algn="ctr" defTabSz="914400" rtl="0" eaLnBrk="1" latinLnBrk="0" hangingPunct="1">
              <a:lnSpc>
                <a:spcPts val="2800"/>
              </a:lnSpc>
              <a:spcBef>
                <a:spcPts val="0"/>
              </a:spcBef>
              <a:spcAft>
                <a:spcPts val="0"/>
              </a:spcAft>
              <a:buChar char=" "/>
              <a:defRPr sz="2700" kern="1200">
                <a:solidFill>
                  <a:schemeClr val="bg1"/>
                </a:solidFill>
                <a:latin typeface="+mj-lt"/>
                <a:ea typeface="+mj-lt"/>
                <a:cs typeface="+mj-lt"/>
              </a:defRPr>
            </a:lvl1pPr>
            <a:lvl2pPr marL="358775" indent="-269875" algn="l" defTabSz="914400" rtl="0" eaLnBrk="1" latinLnBrk="0" hangingPunct="1">
              <a:lnSpc>
                <a:spcPct val="90000"/>
              </a:lnSpc>
              <a:spcBef>
                <a:spcPts val="500"/>
              </a:spcBef>
              <a:buChar char="Ø"/>
              <a:defRPr sz="2400" kern="1200">
                <a:solidFill>
                  <a:srgbClr val="002060"/>
                </a:solidFill>
                <a:latin typeface="+mn-lt"/>
                <a:ea typeface="+mn-lt"/>
                <a:cs typeface="+mn-lt"/>
              </a:defRPr>
            </a:lvl2pPr>
            <a:lvl3pPr marL="541338" indent="-180975" algn="l" defTabSz="914400" rtl="0" eaLnBrk="1" latinLnBrk="0" hangingPunct="1">
              <a:lnSpc>
                <a:spcPct val="90000"/>
              </a:lnSpc>
              <a:spcBef>
                <a:spcPts val="500"/>
              </a:spcBef>
              <a:buChar char="•"/>
              <a:defRPr sz="2000" kern="1200">
                <a:solidFill>
                  <a:srgbClr val="002060"/>
                </a:solidFill>
                <a:latin typeface="Calibri Light"/>
                <a:ea typeface="Calibri Light"/>
                <a:cs typeface="Calibri Light"/>
              </a:defRPr>
            </a:lvl3pPr>
            <a:lvl4pPr marL="715963" indent="-176213" algn="l" defTabSz="914400" rtl="0" eaLnBrk="1" latinLnBrk="0" hangingPunct="1">
              <a:lnSpc>
                <a:spcPct val="90000"/>
              </a:lnSpc>
              <a:spcBef>
                <a:spcPts val="500"/>
              </a:spcBef>
              <a:buChar char="-"/>
              <a:defRPr sz="2000" kern="1200">
                <a:solidFill>
                  <a:srgbClr val="002060"/>
                </a:solidFill>
                <a:latin typeface="Calibri Light"/>
                <a:ea typeface="Calibri Light"/>
                <a:cs typeface="Calibri Light"/>
              </a:defRPr>
            </a:lvl4pPr>
            <a:lvl5pPr marL="898525" indent="-182563" algn="l" defTabSz="914400" rtl="0" eaLnBrk="1" latinLnBrk="0" hangingPunct="1">
              <a:lnSpc>
                <a:spcPct val="90000"/>
              </a:lnSpc>
              <a:spcBef>
                <a:spcPts val="500"/>
              </a:spcBef>
              <a:buChar char="›"/>
              <a:defRPr sz="1800" kern="1200">
                <a:solidFill>
                  <a:srgbClr val="002060"/>
                </a:solidFill>
                <a:latin typeface="Calibri Light"/>
                <a:ea typeface="Calibri Light"/>
                <a:cs typeface="Calibri Light"/>
              </a:defRPr>
            </a:lvl5pPr>
            <a:lvl6pPr marL="1074738" indent="-177800" algn="l" defTabSz="914400" rtl="0" eaLnBrk="1" latinLnBrk="0" hangingPunct="1">
              <a:lnSpc>
                <a:spcPct val="90000"/>
              </a:lnSpc>
              <a:spcBef>
                <a:spcPts val="500"/>
              </a:spcBef>
              <a:buChar char="-"/>
              <a:defRPr sz="1800" kern="1200">
                <a:solidFill>
                  <a:srgbClr val="002060"/>
                </a:solidFill>
                <a:latin typeface="Calibri Light"/>
                <a:ea typeface="Calibri Light"/>
                <a:cs typeface="Calibri Light"/>
              </a:defRPr>
            </a:lvl6pPr>
            <a:lvl7pPr marL="2971800" indent="-228600" algn="l" defTabSz="914400" rtl="0" eaLnBrk="1" latinLnBrk="0" hangingPunct="1">
              <a:lnSpc>
                <a:spcPct val="90000"/>
              </a:lnSpc>
              <a:spcBef>
                <a:spcPts val="500"/>
              </a:spcBef>
              <a:buChar char="•"/>
              <a:defRPr sz="1800" kern="1200">
                <a:solidFill>
                  <a:schemeClr val="tx1"/>
                </a:solidFill>
                <a:latin typeface="+mn-lt"/>
                <a:ea typeface="+mn-lt"/>
                <a:cs typeface="+mn-lt"/>
              </a:defRPr>
            </a:lvl7pPr>
            <a:lvl8pPr marL="3429000" indent="-228600" algn="l" defTabSz="914400" rtl="0" eaLnBrk="1" latinLnBrk="0" hangingPunct="1">
              <a:lnSpc>
                <a:spcPct val="90000"/>
              </a:lnSpc>
              <a:spcBef>
                <a:spcPts val="500"/>
              </a:spcBef>
              <a:buChar char="•"/>
              <a:defRPr sz="1800" kern="1200">
                <a:solidFill>
                  <a:schemeClr val="tx1"/>
                </a:solidFill>
                <a:latin typeface="+mn-lt"/>
                <a:ea typeface="+mn-lt"/>
                <a:cs typeface="+mn-lt"/>
              </a:defRPr>
            </a:lvl8pPr>
            <a:lvl9pPr marL="3886200" indent="-228600" algn="l" defTabSz="914400" rtl="0" eaLnBrk="1" latinLnBrk="0" hangingPunct="1">
              <a:lnSpc>
                <a:spcPct val="90000"/>
              </a:lnSpc>
              <a:spcBef>
                <a:spcPts val="500"/>
              </a:spcBef>
              <a:buChar char="•"/>
              <a:defRPr sz="1800" kern="1200">
                <a:solidFill>
                  <a:schemeClr val="tx1"/>
                </a:solidFill>
                <a:latin typeface="+mn-lt"/>
                <a:ea typeface="+mn-lt"/>
                <a:cs typeface="+mn-lt"/>
              </a:defRPr>
            </a:lvl9pPr>
          </a:lstStyle>
          <a:p>
            <a:pPr>
              <a:lnSpc>
                <a:spcPct val="85000"/>
              </a:lnSpc>
              <a:defRPr/>
            </a:pPr>
            <a:r>
              <a:rPr lang="fr-FR" altLang="fr-FR" sz="2000" b="1" kern="0">
                <a:latin typeface="Calibri" panose="020F0502020204030204" pitchFamily="34" charset="0"/>
                <a:cs typeface="Calibri" panose="020F0502020204030204" pitchFamily="34" charset="0"/>
              </a:rPr>
              <a:t>Impacts salariés</a:t>
            </a:r>
            <a:endParaRPr lang="fr-FR" altLang="fr-FR" sz="600" b="1" kern="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89414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54B09D80-437C-D40F-0803-429DDDCA93BD}"/>
              </a:ext>
            </a:extLst>
          </p:cNvPr>
          <p:cNvSpPr>
            <a:spLocks noGrp="1"/>
          </p:cNvSpPr>
          <p:nvPr>
            <p:ph type="title"/>
          </p:nvPr>
        </p:nvSpPr>
        <p:spPr>
          <a:xfrm>
            <a:off x="0" y="45228"/>
            <a:ext cx="9860842" cy="678603"/>
          </a:xfrm>
        </p:spPr>
        <p:txBody>
          <a:bodyPr>
            <a:normAutofit/>
          </a:bodyPr>
          <a:lstStyle/>
          <a:p>
            <a:r>
              <a:rPr lang="fr-FR" sz="3500">
                <a:latin typeface="Calibri"/>
                <a:ea typeface="Calibri"/>
                <a:cs typeface="Calibri"/>
              </a:rPr>
              <a:t>Schéma récapitulatif de la réforme</a:t>
            </a:r>
          </a:p>
        </p:txBody>
      </p:sp>
      <p:cxnSp>
        <p:nvCxnSpPr>
          <p:cNvPr id="3" name="Connecteur droit 2">
            <a:extLst>
              <a:ext uri="{FF2B5EF4-FFF2-40B4-BE49-F238E27FC236}">
                <a16:creationId xmlns:a16="http://schemas.microsoft.com/office/drawing/2014/main" id="{2A5A3922-4EF2-0096-AC10-AF7E3F8E51C6}"/>
              </a:ext>
            </a:extLst>
          </p:cNvPr>
          <p:cNvCxnSpPr/>
          <p:nvPr/>
        </p:nvCxnSpPr>
        <p:spPr>
          <a:xfrm>
            <a:off x="189186" y="3346752"/>
            <a:ext cx="11540359"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5" name="Rectangle : coins arrondis 4">
            <a:extLst>
              <a:ext uri="{FF2B5EF4-FFF2-40B4-BE49-F238E27FC236}">
                <a16:creationId xmlns:a16="http://schemas.microsoft.com/office/drawing/2014/main" id="{7F5E71B5-7B3B-55B3-76C2-411C93A06D96}"/>
              </a:ext>
            </a:extLst>
          </p:cNvPr>
          <p:cNvSpPr/>
          <p:nvPr/>
        </p:nvSpPr>
        <p:spPr>
          <a:xfrm>
            <a:off x="1639614" y="3124773"/>
            <a:ext cx="1844565" cy="52026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1400" b="1" dirty="0">
                <a:solidFill>
                  <a:schemeClr val="tx2"/>
                </a:solidFill>
                <a:latin typeface="Calibri" panose="020F0502020204030204" pitchFamily="34" charset="0"/>
                <a:cs typeface="Calibri" panose="020F0502020204030204" pitchFamily="34" charset="0"/>
              </a:rPr>
              <a:t>Déclaration de la fin de contrat </a:t>
            </a:r>
          </a:p>
        </p:txBody>
      </p:sp>
      <p:sp>
        <p:nvSpPr>
          <p:cNvPr id="12" name="ZoneTexte 11">
            <a:extLst>
              <a:ext uri="{FF2B5EF4-FFF2-40B4-BE49-F238E27FC236}">
                <a16:creationId xmlns:a16="http://schemas.microsoft.com/office/drawing/2014/main" id="{DDACB6BC-AD17-D158-C3A7-D332B28AA724}"/>
              </a:ext>
            </a:extLst>
          </p:cNvPr>
          <p:cNvSpPr txBox="1"/>
          <p:nvPr/>
        </p:nvSpPr>
        <p:spPr>
          <a:xfrm>
            <a:off x="25692" y="2179706"/>
            <a:ext cx="2082430" cy="369332"/>
          </a:xfrm>
          <a:prstGeom prst="rect">
            <a:avLst/>
          </a:prstGeom>
          <a:noFill/>
        </p:spPr>
        <p:txBody>
          <a:bodyPr wrap="none" rtlCol="0">
            <a:spAutoFit/>
          </a:bodyPr>
          <a:lstStyle/>
          <a:p>
            <a:r>
              <a:rPr lang="fr-FR" b="1">
                <a:solidFill>
                  <a:srgbClr val="0070C0"/>
                </a:solidFill>
                <a:latin typeface="Calibri" panose="020F0502020204030204" pitchFamily="34" charset="0"/>
                <a:cs typeface="Calibri" panose="020F0502020204030204" pitchFamily="34" charset="0"/>
              </a:rPr>
              <a:t>Avant simplification</a:t>
            </a:r>
          </a:p>
        </p:txBody>
      </p:sp>
      <p:sp>
        <p:nvSpPr>
          <p:cNvPr id="13" name="ZoneTexte 12">
            <a:extLst>
              <a:ext uri="{FF2B5EF4-FFF2-40B4-BE49-F238E27FC236}">
                <a16:creationId xmlns:a16="http://schemas.microsoft.com/office/drawing/2014/main" id="{872FF995-341C-732B-81A2-E39D67ADCA92}"/>
              </a:ext>
            </a:extLst>
          </p:cNvPr>
          <p:cNvSpPr txBox="1"/>
          <p:nvPr/>
        </p:nvSpPr>
        <p:spPr>
          <a:xfrm>
            <a:off x="25692" y="4887985"/>
            <a:ext cx="1773627" cy="369332"/>
          </a:xfrm>
          <a:prstGeom prst="rect">
            <a:avLst/>
          </a:prstGeom>
          <a:noFill/>
        </p:spPr>
        <p:txBody>
          <a:bodyPr wrap="none" rtlCol="0">
            <a:spAutoFit/>
          </a:bodyPr>
          <a:lstStyle/>
          <a:p>
            <a:r>
              <a:rPr lang="fr-FR" b="1" dirty="0">
                <a:solidFill>
                  <a:srgbClr val="0070C0"/>
                </a:solidFill>
                <a:latin typeface="Calibri" panose="020F0502020204030204" pitchFamily="34" charset="0"/>
                <a:cs typeface="Calibri" panose="020F0502020204030204" pitchFamily="34" charset="0"/>
              </a:rPr>
              <a:t>Process simplifié</a:t>
            </a:r>
          </a:p>
        </p:txBody>
      </p:sp>
      <p:pic>
        <p:nvPicPr>
          <p:cNvPr id="16" name="Image 15">
            <a:extLst>
              <a:ext uri="{FF2B5EF4-FFF2-40B4-BE49-F238E27FC236}">
                <a16:creationId xmlns:a16="http://schemas.microsoft.com/office/drawing/2014/main" id="{D616ED02-68EA-5AB7-021E-A62DF10E0ADC}"/>
              </a:ext>
            </a:extLst>
          </p:cNvPr>
          <p:cNvPicPr>
            <a:picLocks noChangeAspect="1"/>
          </p:cNvPicPr>
          <p:nvPr/>
        </p:nvPicPr>
        <p:blipFill>
          <a:blip r:embed="rId3"/>
          <a:stretch>
            <a:fillRect/>
          </a:stretch>
        </p:blipFill>
        <p:spPr>
          <a:xfrm>
            <a:off x="4048673" y="3018245"/>
            <a:ext cx="1421961" cy="567589"/>
          </a:xfrm>
          <a:prstGeom prst="rect">
            <a:avLst/>
          </a:prstGeom>
        </p:spPr>
      </p:pic>
      <p:cxnSp>
        <p:nvCxnSpPr>
          <p:cNvPr id="82" name="Connecteur droit avec flèche 81">
            <a:extLst>
              <a:ext uri="{FF2B5EF4-FFF2-40B4-BE49-F238E27FC236}">
                <a16:creationId xmlns:a16="http://schemas.microsoft.com/office/drawing/2014/main" id="{6F4E9CBF-1CCB-1845-5611-97E8DE5B06CB}"/>
              </a:ext>
            </a:extLst>
          </p:cNvPr>
          <p:cNvCxnSpPr>
            <a:cxnSpLocks/>
          </p:cNvCxnSpPr>
          <p:nvPr/>
        </p:nvCxnSpPr>
        <p:spPr>
          <a:xfrm>
            <a:off x="3518829" y="3346752"/>
            <a:ext cx="564494" cy="0"/>
          </a:xfrm>
          <a:prstGeom prst="straightConnector1">
            <a:avLst/>
          </a:prstGeom>
          <a:ln w="19050">
            <a:tailEnd type="triangle"/>
          </a:ln>
        </p:spPr>
        <p:style>
          <a:lnRef idx="2">
            <a:schemeClr val="accent1"/>
          </a:lnRef>
          <a:fillRef idx="0">
            <a:schemeClr val="accent1"/>
          </a:fillRef>
          <a:effectRef idx="1">
            <a:schemeClr val="accent1"/>
          </a:effectRef>
          <a:fontRef idx="minor">
            <a:schemeClr val="tx1"/>
          </a:fontRef>
        </p:style>
      </p:cxnSp>
      <p:sp>
        <p:nvSpPr>
          <p:cNvPr id="4" name="Espace réservé du numéro de diapositive 1">
            <a:extLst>
              <a:ext uri="{FF2B5EF4-FFF2-40B4-BE49-F238E27FC236}">
                <a16:creationId xmlns:a16="http://schemas.microsoft.com/office/drawing/2014/main" id="{D4F00169-A4B8-1ED6-2E93-B721C1085E46}"/>
              </a:ext>
            </a:extLst>
          </p:cNvPr>
          <p:cNvSpPr>
            <a:spLocks noGrp="1"/>
          </p:cNvSpPr>
          <p:nvPr>
            <p:ph type="sldNum" sz="quarter" idx="10"/>
          </p:nvPr>
        </p:nvSpPr>
        <p:spPr>
          <a:xfrm>
            <a:off x="5833264" y="6469818"/>
            <a:ext cx="526815" cy="244475"/>
          </a:xfrm>
        </p:spPr>
        <p:txBody>
          <a:bodyPr/>
          <a:lstStyle/>
          <a:p>
            <a:pPr>
              <a:defRPr/>
            </a:pPr>
            <a:fld id="{FE673E09-FDDB-423A-90EF-688F0CF0AEA9}" type="slidenum">
              <a:rPr lang="fr-FR" smtClean="0"/>
              <a:pPr>
                <a:defRPr/>
              </a:pPr>
              <a:t>4</a:t>
            </a:fld>
            <a:endParaRPr lang="fr-FR"/>
          </a:p>
        </p:txBody>
      </p:sp>
      <p:cxnSp>
        <p:nvCxnSpPr>
          <p:cNvPr id="30" name="Connecteur droit avec flèche 29">
            <a:extLst>
              <a:ext uri="{FF2B5EF4-FFF2-40B4-BE49-F238E27FC236}">
                <a16:creationId xmlns:a16="http://schemas.microsoft.com/office/drawing/2014/main" id="{D00950DD-3EED-0210-51F9-4325DA7B00C0}"/>
              </a:ext>
            </a:extLst>
          </p:cNvPr>
          <p:cNvCxnSpPr>
            <a:cxnSpLocks/>
            <a:endCxn id="37" idx="0"/>
          </p:cNvCxnSpPr>
          <p:nvPr/>
        </p:nvCxnSpPr>
        <p:spPr>
          <a:xfrm flipH="1">
            <a:off x="4409280" y="3579881"/>
            <a:ext cx="314" cy="1069266"/>
          </a:xfrm>
          <a:prstGeom prst="straightConnector1">
            <a:avLst/>
          </a:prstGeom>
          <a:ln w="19050">
            <a:tailEnd type="triangle"/>
          </a:ln>
        </p:spPr>
        <p:style>
          <a:lnRef idx="2">
            <a:schemeClr val="accent1"/>
          </a:lnRef>
          <a:fillRef idx="0">
            <a:schemeClr val="accent1"/>
          </a:fillRef>
          <a:effectRef idx="1">
            <a:schemeClr val="accent1"/>
          </a:effectRef>
          <a:fontRef idx="minor">
            <a:schemeClr val="tx1"/>
          </a:fontRef>
        </p:style>
      </p:cxnSp>
      <p:pic>
        <p:nvPicPr>
          <p:cNvPr id="51" name="Image 50">
            <a:extLst>
              <a:ext uri="{FF2B5EF4-FFF2-40B4-BE49-F238E27FC236}">
                <a16:creationId xmlns:a16="http://schemas.microsoft.com/office/drawing/2014/main" id="{1AE0E34C-DBDB-2F04-5BE0-DFA1633B3AFB}"/>
              </a:ext>
            </a:extLst>
          </p:cNvPr>
          <p:cNvPicPr>
            <a:picLocks noChangeAspect="1"/>
          </p:cNvPicPr>
          <p:nvPr/>
        </p:nvPicPr>
        <p:blipFill>
          <a:blip r:embed="rId4"/>
          <a:stretch>
            <a:fillRect/>
          </a:stretch>
        </p:blipFill>
        <p:spPr>
          <a:xfrm>
            <a:off x="9082478" y="3906981"/>
            <a:ext cx="555981" cy="508115"/>
          </a:xfrm>
          <a:prstGeom prst="rect">
            <a:avLst/>
          </a:prstGeom>
        </p:spPr>
      </p:pic>
      <p:sp>
        <p:nvSpPr>
          <p:cNvPr id="52" name="ZoneTexte 51">
            <a:extLst>
              <a:ext uri="{FF2B5EF4-FFF2-40B4-BE49-F238E27FC236}">
                <a16:creationId xmlns:a16="http://schemas.microsoft.com/office/drawing/2014/main" id="{CCCF50EE-3B89-076E-A028-B887320447FD}"/>
              </a:ext>
            </a:extLst>
          </p:cNvPr>
          <p:cNvSpPr txBox="1"/>
          <p:nvPr/>
        </p:nvSpPr>
        <p:spPr>
          <a:xfrm>
            <a:off x="8782323" y="4396841"/>
            <a:ext cx="1301968" cy="307777"/>
          </a:xfrm>
          <a:prstGeom prst="rect">
            <a:avLst/>
          </a:prstGeom>
          <a:noFill/>
        </p:spPr>
        <p:txBody>
          <a:bodyPr wrap="square">
            <a:spAutoFit/>
          </a:bodyPr>
          <a:lstStyle/>
          <a:p>
            <a:pPr algn="ctr"/>
            <a:r>
              <a:rPr lang="fr-FR" sz="1400" b="1" dirty="0">
                <a:solidFill>
                  <a:schemeClr val="tx2"/>
                </a:solidFill>
                <a:latin typeface="Calibri" panose="020F0502020204030204" pitchFamily="34" charset="0"/>
                <a:cs typeface="Calibri" panose="020F0502020204030204" pitchFamily="34" charset="0"/>
              </a:rPr>
              <a:t>PNDS</a:t>
            </a:r>
          </a:p>
        </p:txBody>
      </p:sp>
      <p:cxnSp>
        <p:nvCxnSpPr>
          <p:cNvPr id="53" name="Connecteur droit avec flèche 52">
            <a:extLst>
              <a:ext uri="{FF2B5EF4-FFF2-40B4-BE49-F238E27FC236}">
                <a16:creationId xmlns:a16="http://schemas.microsoft.com/office/drawing/2014/main" id="{50C33EC3-36AC-9EC4-7721-4B88B82D58DA}"/>
              </a:ext>
            </a:extLst>
          </p:cNvPr>
          <p:cNvCxnSpPr>
            <a:cxnSpLocks/>
            <a:stCxn id="51" idx="3"/>
            <a:endCxn id="56" idx="1"/>
          </p:cNvCxnSpPr>
          <p:nvPr/>
        </p:nvCxnSpPr>
        <p:spPr>
          <a:xfrm>
            <a:off x="9638459" y="4161039"/>
            <a:ext cx="999495" cy="1188"/>
          </a:xfrm>
          <a:prstGeom prst="straightConnector1">
            <a:avLst/>
          </a:prstGeom>
          <a:ln w="19050">
            <a:tailEnd type="triangle"/>
          </a:ln>
        </p:spPr>
        <p:style>
          <a:lnRef idx="2">
            <a:schemeClr val="accent1"/>
          </a:lnRef>
          <a:fillRef idx="0">
            <a:schemeClr val="accent1"/>
          </a:fillRef>
          <a:effectRef idx="1">
            <a:schemeClr val="accent1"/>
          </a:effectRef>
          <a:fontRef idx="minor">
            <a:schemeClr val="tx1"/>
          </a:fontRef>
        </p:style>
      </p:cxnSp>
      <p:sp>
        <p:nvSpPr>
          <p:cNvPr id="54" name="ZoneTexte 53">
            <a:extLst>
              <a:ext uri="{FF2B5EF4-FFF2-40B4-BE49-F238E27FC236}">
                <a16:creationId xmlns:a16="http://schemas.microsoft.com/office/drawing/2014/main" id="{FAC22BB6-D3FC-4358-F7DF-CAF66A0EBE9E}"/>
              </a:ext>
            </a:extLst>
          </p:cNvPr>
          <p:cNvSpPr txBox="1"/>
          <p:nvPr/>
        </p:nvSpPr>
        <p:spPr>
          <a:xfrm>
            <a:off x="10050295" y="4426320"/>
            <a:ext cx="1878231" cy="461665"/>
          </a:xfrm>
          <a:prstGeom prst="rect">
            <a:avLst/>
          </a:prstGeom>
          <a:noFill/>
        </p:spPr>
        <p:txBody>
          <a:bodyPr wrap="square">
            <a:spAutoFit/>
          </a:bodyPr>
          <a:lstStyle/>
          <a:p>
            <a:pPr algn="ctr"/>
            <a:r>
              <a:rPr lang="fr-FR" sz="1200" i="1" dirty="0">
                <a:solidFill>
                  <a:schemeClr val="tx2"/>
                </a:solidFill>
                <a:latin typeface="Calibri" panose="020F0502020204030204" pitchFamily="34" charset="0"/>
                <a:cs typeface="Calibri" panose="020F0502020204030204" pitchFamily="34" charset="0"/>
              </a:rPr>
              <a:t>Récupération par le salarié</a:t>
            </a:r>
          </a:p>
          <a:p>
            <a:pPr algn="ctr"/>
            <a:r>
              <a:rPr lang="fr-FR" sz="1200" i="1" dirty="0">
                <a:solidFill>
                  <a:schemeClr val="tx2"/>
                </a:solidFill>
                <a:latin typeface="Calibri" panose="020F0502020204030204" pitchFamily="34" charset="0"/>
                <a:cs typeface="Calibri" panose="020F0502020204030204" pitchFamily="34" charset="0"/>
              </a:rPr>
              <a:t>du DAC </a:t>
            </a:r>
            <a:r>
              <a:rPr lang="fr-FR" sz="1200" i="1" u="sng" dirty="0">
                <a:solidFill>
                  <a:schemeClr val="tx2"/>
                </a:solidFill>
                <a:latin typeface="Calibri" panose="020F0502020204030204" pitchFamily="34" charset="0"/>
                <a:cs typeface="Calibri" panose="020F0502020204030204" pitchFamily="34" charset="0"/>
              </a:rPr>
              <a:t>sans signature </a:t>
            </a:r>
          </a:p>
        </p:txBody>
      </p:sp>
      <p:pic>
        <p:nvPicPr>
          <p:cNvPr id="56" name="Graphique 55" descr="Profil mâle avec un remplissage uni">
            <a:extLst>
              <a:ext uri="{FF2B5EF4-FFF2-40B4-BE49-F238E27FC236}">
                <a16:creationId xmlns:a16="http://schemas.microsoft.com/office/drawing/2014/main" id="{2185D4A3-8D49-7C7B-7C5D-8C5082D5B2F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637954" y="3832377"/>
            <a:ext cx="677917" cy="659700"/>
          </a:xfrm>
          <a:prstGeom prst="rect">
            <a:avLst/>
          </a:prstGeom>
        </p:spPr>
      </p:pic>
      <p:sp>
        <p:nvSpPr>
          <p:cNvPr id="57" name="ZoneTexte 56">
            <a:extLst>
              <a:ext uri="{FF2B5EF4-FFF2-40B4-BE49-F238E27FC236}">
                <a16:creationId xmlns:a16="http://schemas.microsoft.com/office/drawing/2014/main" id="{D3BB9AED-63D2-2694-150D-96D7666EE0CE}"/>
              </a:ext>
            </a:extLst>
          </p:cNvPr>
          <p:cNvSpPr txBox="1"/>
          <p:nvPr/>
        </p:nvSpPr>
        <p:spPr>
          <a:xfrm>
            <a:off x="6530272" y="4373861"/>
            <a:ext cx="1270868" cy="276999"/>
          </a:xfrm>
          <a:prstGeom prst="rect">
            <a:avLst/>
          </a:prstGeom>
          <a:noFill/>
        </p:spPr>
        <p:txBody>
          <a:bodyPr wrap="square">
            <a:spAutoFit/>
          </a:bodyPr>
          <a:lstStyle/>
          <a:p>
            <a:pPr algn="ctr"/>
            <a:r>
              <a:rPr lang="fr-FR" sz="1200" i="1" dirty="0">
                <a:solidFill>
                  <a:schemeClr val="tx2"/>
                </a:solidFill>
                <a:latin typeface="Calibri" panose="020F0502020204030204" pitchFamily="34" charset="0"/>
                <a:cs typeface="Calibri" panose="020F0502020204030204" pitchFamily="34" charset="0"/>
              </a:rPr>
              <a:t>Remise du DAC</a:t>
            </a:r>
          </a:p>
        </p:txBody>
      </p:sp>
      <p:sp>
        <p:nvSpPr>
          <p:cNvPr id="58" name="ZoneTexte 57">
            <a:extLst>
              <a:ext uri="{FF2B5EF4-FFF2-40B4-BE49-F238E27FC236}">
                <a16:creationId xmlns:a16="http://schemas.microsoft.com/office/drawing/2014/main" id="{89A4DCC8-65C1-1034-CB80-6D159958C9F0}"/>
              </a:ext>
            </a:extLst>
          </p:cNvPr>
          <p:cNvSpPr txBox="1"/>
          <p:nvPr/>
        </p:nvSpPr>
        <p:spPr>
          <a:xfrm>
            <a:off x="5849925" y="4158383"/>
            <a:ext cx="2954332" cy="286888"/>
          </a:xfrm>
          <a:prstGeom prst="rect">
            <a:avLst/>
          </a:prstGeom>
          <a:noFill/>
        </p:spPr>
        <p:txBody>
          <a:bodyPr wrap="square">
            <a:spAutoFit/>
          </a:bodyPr>
          <a:lstStyle/>
          <a:p>
            <a:pPr algn="ctr"/>
            <a:r>
              <a:rPr lang="fr-FR" sz="1200" dirty="0">
                <a:solidFill>
                  <a:schemeClr val="tx2"/>
                </a:solidFill>
                <a:latin typeface="Calibri" panose="020F0502020204030204" pitchFamily="34" charset="0"/>
                <a:cs typeface="Calibri" panose="020F0502020204030204" pitchFamily="34" charset="0"/>
              </a:rPr>
              <a:t>si CRM 135 OK </a:t>
            </a:r>
            <a:r>
              <a:rPr lang="fr-FR" sz="1200" u="sng" dirty="0">
                <a:solidFill>
                  <a:schemeClr val="tx2"/>
                </a:solidFill>
                <a:latin typeface="Calibri" panose="020F0502020204030204" pitchFamily="34" charset="0"/>
                <a:cs typeface="Calibri" panose="020F0502020204030204" pitchFamily="34" charset="0"/>
              </a:rPr>
              <a:t>ou</a:t>
            </a:r>
            <a:r>
              <a:rPr lang="fr-FR" sz="1200" dirty="0">
                <a:solidFill>
                  <a:schemeClr val="tx2"/>
                </a:solidFill>
                <a:latin typeface="Calibri" panose="020F0502020204030204" pitchFamily="34" charset="0"/>
                <a:cs typeface="Calibri" panose="020F0502020204030204" pitchFamily="34" charset="0"/>
              </a:rPr>
              <a:t> ANO non bloquante</a:t>
            </a:r>
          </a:p>
        </p:txBody>
      </p:sp>
      <p:pic>
        <p:nvPicPr>
          <p:cNvPr id="59" name="Graphique 58" descr="Document avec un remplissage uni">
            <a:extLst>
              <a:ext uri="{FF2B5EF4-FFF2-40B4-BE49-F238E27FC236}">
                <a16:creationId xmlns:a16="http://schemas.microsoft.com/office/drawing/2014/main" id="{6A46BF36-7DC2-280D-E1D7-A68BB80C903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680333" y="4378096"/>
            <a:ext cx="242950" cy="242950"/>
          </a:xfrm>
          <a:prstGeom prst="rect">
            <a:avLst/>
          </a:prstGeom>
        </p:spPr>
      </p:pic>
      <p:pic>
        <p:nvPicPr>
          <p:cNvPr id="64" name="Graphique 63" descr="Document avec un remplissage uni">
            <a:extLst>
              <a:ext uri="{FF2B5EF4-FFF2-40B4-BE49-F238E27FC236}">
                <a16:creationId xmlns:a16="http://schemas.microsoft.com/office/drawing/2014/main" id="{5590ECF2-CB9B-C4D0-F103-55A2A0BF3E1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94396" y="4179591"/>
            <a:ext cx="242950" cy="236421"/>
          </a:xfrm>
          <a:prstGeom prst="rect">
            <a:avLst/>
          </a:prstGeom>
        </p:spPr>
      </p:pic>
      <p:cxnSp>
        <p:nvCxnSpPr>
          <p:cNvPr id="65" name="Connecteur en angle 64">
            <a:extLst>
              <a:ext uri="{FF2B5EF4-FFF2-40B4-BE49-F238E27FC236}">
                <a16:creationId xmlns:a16="http://schemas.microsoft.com/office/drawing/2014/main" id="{C7A3EB44-3B4B-950A-77BB-DF02EC378650}"/>
              </a:ext>
            </a:extLst>
          </p:cNvPr>
          <p:cNvCxnSpPr>
            <a:cxnSpLocks/>
            <a:stCxn id="16" idx="2"/>
            <a:endCxn id="51" idx="1"/>
          </p:cNvCxnSpPr>
          <p:nvPr/>
        </p:nvCxnSpPr>
        <p:spPr>
          <a:xfrm rot="16200000" flipH="1">
            <a:off x="6633464" y="1712024"/>
            <a:ext cx="575205" cy="4322824"/>
          </a:xfrm>
          <a:prstGeom prst="bentConnector2">
            <a:avLst/>
          </a:prstGeom>
          <a:ln w="19050">
            <a:tailEnd type="triangle"/>
          </a:ln>
        </p:spPr>
        <p:style>
          <a:lnRef idx="2">
            <a:schemeClr val="accent1"/>
          </a:lnRef>
          <a:fillRef idx="0">
            <a:schemeClr val="accent1"/>
          </a:fillRef>
          <a:effectRef idx="1">
            <a:schemeClr val="accent1"/>
          </a:effectRef>
          <a:fontRef idx="minor">
            <a:schemeClr val="tx1"/>
          </a:fontRef>
        </p:style>
      </p:cxnSp>
      <p:cxnSp>
        <p:nvCxnSpPr>
          <p:cNvPr id="79" name="Connecteur droit avec flèche 78">
            <a:extLst>
              <a:ext uri="{FF2B5EF4-FFF2-40B4-BE49-F238E27FC236}">
                <a16:creationId xmlns:a16="http://schemas.microsoft.com/office/drawing/2014/main" id="{34B7D159-BAF0-D85C-4EBE-D85A8E60E03E}"/>
              </a:ext>
            </a:extLst>
          </p:cNvPr>
          <p:cNvCxnSpPr>
            <a:cxnSpLocks/>
            <a:stCxn id="81" idx="3"/>
            <a:endCxn id="84" idx="1"/>
          </p:cNvCxnSpPr>
          <p:nvPr/>
        </p:nvCxnSpPr>
        <p:spPr>
          <a:xfrm flipV="1">
            <a:off x="9824988" y="1926106"/>
            <a:ext cx="825325" cy="1"/>
          </a:xfrm>
          <a:prstGeom prst="straightConnector1">
            <a:avLst/>
          </a:prstGeom>
          <a:ln w="19050">
            <a:tailEnd type="triangle"/>
          </a:ln>
        </p:spPr>
        <p:style>
          <a:lnRef idx="2">
            <a:schemeClr val="accent1"/>
          </a:lnRef>
          <a:fillRef idx="0">
            <a:schemeClr val="accent1"/>
          </a:fillRef>
          <a:effectRef idx="1">
            <a:schemeClr val="accent1"/>
          </a:effectRef>
          <a:fontRef idx="minor">
            <a:schemeClr val="tx1"/>
          </a:fontRef>
        </p:style>
      </p:cxnSp>
      <p:cxnSp>
        <p:nvCxnSpPr>
          <p:cNvPr id="80" name="Connecteur en angle 79">
            <a:extLst>
              <a:ext uri="{FF2B5EF4-FFF2-40B4-BE49-F238E27FC236}">
                <a16:creationId xmlns:a16="http://schemas.microsoft.com/office/drawing/2014/main" id="{86AEA14A-702C-0112-B8E2-E8F68C4E61FB}"/>
              </a:ext>
            </a:extLst>
          </p:cNvPr>
          <p:cNvCxnSpPr>
            <a:cxnSpLocks/>
            <a:stCxn id="16" idx="0"/>
            <a:endCxn id="85" idx="1"/>
          </p:cNvCxnSpPr>
          <p:nvPr/>
        </p:nvCxnSpPr>
        <p:spPr>
          <a:xfrm rot="5400000" flipH="1" flipV="1">
            <a:off x="5287306" y="1398455"/>
            <a:ext cx="1092138" cy="2147442"/>
          </a:xfrm>
          <a:prstGeom prst="bentConnector2">
            <a:avLst/>
          </a:prstGeom>
          <a:ln w="19050">
            <a:tailEnd type="triangle"/>
          </a:ln>
        </p:spPr>
        <p:style>
          <a:lnRef idx="2">
            <a:schemeClr val="accent1"/>
          </a:lnRef>
          <a:fillRef idx="0">
            <a:schemeClr val="accent1"/>
          </a:fillRef>
          <a:effectRef idx="1">
            <a:schemeClr val="accent1"/>
          </a:effectRef>
          <a:fontRef idx="minor">
            <a:schemeClr val="tx1"/>
          </a:fontRef>
        </p:style>
      </p:cxnSp>
      <p:sp>
        <p:nvSpPr>
          <p:cNvPr id="81" name="Rectangle : coins arrondis 80">
            <a:extLst>
              <a:ext uri="{FF2B5EF4-FFF2-40B4-BE49-F238E27FC236}">
                <a16:creationId xmlns:a16="http://schemas.microsoft.com/office/drawing/2014/main" id="{789D2F84-8BA1-312F-3E17-9EFE90BB5F5B}"/>
              </a:ext>
            </a:extLst>
          </p:cNvPr>
          <p:cNvSpPr/>
          <p:nvPr/>
        </p:nvSpPr>
        <p:spPr>
          <a:xfrm>
            <a:off x="8177793" y="1714373"/>
            <a:ext cx="1647195" cy="423467"/>
          </a:xfrm>
          <a:prstGeom prst="roundRect">
            <a:avLst/>
          </a:prstGeom>
          <a:solidFill>
            <a:schemeClr val="bg1"/>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fr-FR" sz="1400" b="1" dirty="0">
                <a:solidFill>
                  <a:schemeClr val="tx2"/>
                </a:solidFill>
                <a:latin typeface="Calibri" panose="020F0502020204030204" pitchFamily="34" charset="0"/>
                <a:cs typeface="Calibri" panose="020F0502020204030204" pitchFamily="34" charset="0"/>
              </a:rPr>
              <a:t>Signature de l’AER</a:t>
            </a:r>
          </a:p>
        </p:txBody>
      </p:sp>
      <p:sp>
        <p:nvSpPr>
          <p:cNvPr id="83" name="ZoneTexte 82">
            <a:extLst>
              <a:ext uri="{FF2B5EF4-FFF2-40B4-BE49-F238E27FC236}">
                <a16:creationId xmlns:a16="http://schemas.microsoft.com/office/drawing/2014/main" id="{92503480-F448-0220-5B67-3560794F0A38}"/>
              </a:ext>
            </a:extLst>
          </p:cNvPr>
          <p:cNvSpPr txBox="1"/>
          <p:nvPr/>
        </p:nvSpPr>
        <p:spPr>
          <a:xfrm>
            <a:off x="9881596" y="2207616"/>
            <a:ext cx="2301551" cy="461665"/>
          </a:xfrm>
          <a:prstGeom prst="rect">
            <a:avLst/>
          </a:prstGeom>
          <a:noFill/>
        </p:spPr>
        <p:txBody>
          <a:bodyPr wrap="square">
            <a:spAutoFit/>
          </a:bodyPr>
          <a:lstStyle/>
          <a:p>
            <a:pPr algn="ctr"/>
            <a:r>
              <a:rPr lang="fr-FR" sz="1200" i="1" dirty="0">
                <a:solidFill>
                  <a:schemeClr val="tx2"/>
                </a:solidFill>
                <a:latin typeface="Calibri" panose="020F0502020204030204" pitchFamily="34" charset="0"/>
                <a:cs typeface="Calibri" panose="020F0502020204030204" pitchFamily="34" charset="0"/>
              </a:rPr>
              <a:t>Remise de l’AER au salarié</a:t>
            </a:r>
          </a:p>
          <a:p>
            <a:pPr algn="ctr"/>
            <a:r>
              <a:rPr lang="fr-FR" sz="1200" i="1" dirty="0">
                <a:solidFill>
                  <a:schemeClr val="tx2"/>
                </a:solidFill>
                <a:latin typeface="Calibri" panose="020F0502020204030204" pitchFamily="34" charset="0"/>
                <a:cs typeface="Calibri" panose="020F0502020204030204" pitchFamily="34" charset="0"/>
              </a:rPr>
              <a:t> </a:t>
            </a:r>
            <a:r>
              <a:rPr lang="fr-FR" sz="1200" i="1" u="sng" dirty="0">
                <a:solidFill>
                  <a:schemeClr val="tx2"/>
                </a:solidFill>
                <a:latin typeface="Calibri" panose="020F0502020204030204" pitchFamily="34" charset="0"/>
                <a:cs typeface="Calibri" panose="020F0502020204030204" pitchFamily="34" charset="0"/>
              </a:rPr>
              <a:t>avec signature </a:t>
            </a:r>
          </a:p>
        </p:txBody>
      </p:sp>
      <p:pic>
        <p:nvPicPr>
          <p:cNvPr id="84" name="Graphique 83" descr="Profil mâle avec un remplissage uni">
            <a:extLst>
              <a:ext uri="{FF2B5EF4-FFF2-40B4-BE49-F238E27FC236}">
                <a16:creationId xmlns:a16="http://schemas.microsoft.com/office/drawing/2014/main" id="{83B01BC3-0F9C-1D17-B81D-33869E21FE3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650313" y="1587147"/>
            <a:ext cx="677917" cy="677917"/>
          </a:xfrm>
          <a:prstGeom prst="rect">
            <a:avLst/>
          </a:prstGeom>
        </p:spPr>
      </p:pic>
      <p:pic>
        <p:nvPicPr>
          <p:cNvPr id="85" name="Graphique 84" descr="Bâtiment avec un remplissage uni">
            <a:extLst>
              <a:ext uri="{FF2B5EF4-FFF2-40B4-BE49-F238E27FC236}">
                <a16:creationId xmlns:a16="http://schemas.microsoft.com/office/drawing/2014/main" id="{8DA7FD4A-E2B7-2197-78D2-E3EC4E3D2DE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907096" y="1662489"/>
            <a:ext cx="527236" cy="527236"/>
          </a:xfrm>
          <a:prstGeom prst="rect">
            <a:avLst/>
          </a:prstGeom>
        </p:spPr>
      </p:pic>
      <p:sp>
        <p:nvSpPr>
          <p:cNvPr id="87" name="Rectangle : coins arrondis 86">
            <a:extLst>
              <a:ext uri="{FF2B5EF4-FFF2-40B4-BE49-F238E27FC236}">
                <a16:creationId xmlns:a16="http://schemas.microsoft.com/office/drawing/2014/main" id="{DD8E02CA-566D-33D5-42A9-8506E4BD9AA1}"/>
              </a:ext>
            </a:extLst>
          </p:cNvPr>
          <p:cNvSpPr/>
          <p:nvPr/>
        </p:nvSpPr>
        <p:spPr>
          <a:xfrm>
            <a:off x="6373410" y="2505155"/>
            <a:ext cx="1844565" cy="355973"/>
          </a:xfrm>
          <a:prstGeom prst="roundRect">
            <a:avLst/>
          </a:prstGeom>
          <a:solidFill>
            <a:schemeClr val="bg2"/>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fr-FR" sz="1200" i="1" dirty="0">
                <a:solidFill>
                  <a:schemeClr val="tx2"/>
                </a:solidFill>
                <a:latin typeface="Calibri" panose="020F0502020204030204" pitchFamily="34" charset="0"/>
                <a:cs typeface="Calibri" panose="020F0502020204030204" pitchFamily="34" charset="0"/>
              </a:rPr>
              <a:t>TDB Net-Entreprises ou</a:t>
            </a:r>
          </a:p>
          <a:p>
            <a:pPr algn="ctr"/>
            <a:r>
              <a:rPr lang="fr-FR" sz="1200" i="1" dirty="0">
                <a:solidFill>
                  <a:schemeClr val="tx2"/>
                </a:solidFill>
                <a:latin typeface="Calibri" panose="020F0502020204030204" pitchFamily="34" charset="0"/>
                <a:cs typeface="Calibri" panose="020F0502020204030204" pitchFamily="34" charset="0"/>
              </a:rPr>
              <a:t>API DSN</a:t>
            </a:r>
          </a:p>
        </p:txBody>
      </p:sp>
      <p:sp>
        <p:nvSpPr>
          <p:cNvPr id="88" name="ZoneTexte 87">
            <a:extLst>
              <a:ext uri="{FF2B5EF4-FFF2-40B4-BE49-F238E27FC236}">
                <a16:creationId xmlns:a16="http://schemas.microsoft.com/office/drawing/2014/main" id="{A9E2E841-C57D-4B99-197C-08B1E895E9F0}"/>
              </a:ext>
            </a:extLst>
          </p:cNvPr>
          <p:cNvSpPr txBox="1"/>
          <p:nvPr/>
        </p:nvSpPr>
        <p:spPr>
          <a:xfrm>
            <a:off x="6756654" y="2130672"/>
            <a:ext cx="948849" cy="307777"/>
          </a:xfrm>
          <a:prstGeom prst="rect">
            <a:avLst/>
          </a:prstGeom>
          <a:noFill/>
        </p:spPr>
        <p:txBody>
          <a:bodyPr wrap="none" rtlCol="0">
            <a:spAutoFit/>
          </a:bodyPr>
          <a:lstStyle/>
          <a:p>
            <a:r>
              <a:rPr lang="fr-FR" sz="1400" b="1" dirty="0">
                <a:solidFill>
                  <a:schemeClr val="tx2"/>
                </a:solidFill>
                <a:latin typeface="Calibri" panose="020F0502020204030204" pitchFamily="34" charset="0"/>
                <a:cs typeface="Calibri" panose="020F0502020204030204" pitchFamily="34" charset="0"/>
              </a:rPr>
              <a:t>Entreprise</a:t>
            </a:r>
          </a:p>
        </p:txBody>
      </p:sp>
      <p:pic>
        <p:nvPicPr>
          <p:cNvPr id="89" name="Graphique 88" descr="Document avec un remplissage uni">
            <a:extLst>
              <a:ext uri="{FF2B5EF4-FFF2-40B4-BE49-F238E27FC236}">
                <a16:creationId xmlns:a16="http://schemas.microsoft.com/office/drawing/2014/main" id="{83C9DDF3-8DF6-060F-F4D5-537DE20457F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206755" y="1954139"/>
            <a:ext cx="242950" cy="242950"/>
          </a:xfrm>
          <a:prstGeom prst="rect">
            <a:avLst/>
          </a:prstGeom>
        </p:spPr>
      </p:pic>
      <p:pic>
        <p:nvPicPr>
          <p:cNvPr id="90" name="Graphique 89" descr="Document avec un remplissage uni">
            <a:extLst>
              <a:ext uri="{FF2B5EF4-FFF2-40B4-BE49-F238E27FC236}">
                <a16:creationId xmlns:a16="http://schemas.microsoft.com/office/drawing/2014/main" id="{D7153B03-5724-5378-6F44-4A383C6D528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304349" y="1929245"/>
            <a:ext cx="242950" cy="242950"/>
          </a:xfrm>
          <a:prstGeom prst="rect">
            <a:avLst/>
          </a:prstGeom>
        </p:spPr>
      </p:pic>
      <p:cxnSp>
        <p:nvCxnSpPr>
          <p:cNvPr id="91" name="Connecteur droit avec flèche 90">
            <a:extLst>
              <a:ext uri="{FF2B5EF4-FFF2-40B4-BE49-F238E27FC236}">
                <a16:creationId xmlns:a16="http://schemas.microsoft.com/office/drawing/2014/main" id="{85734228-BD3F-2423-5BBD-9FBD27EF8C07}"/>
              </a:ext>
            </a:extLst>
          </p:cNvPr>
          <p:cNvCxnSpPr>
            <a:cxnSpLocks/>
            <a:stCxn id="90" idx="0"/>
            <a:endCxn id="81" idx="1"/>
          </p:cNvCxnSpPr>
          <p:nvPr/>
        </p:nvCxnSpPr>
        <p:spPr>
          <a:xfrm flipV="1">
            <a:off x="7425824" y="1926107"/>
            <a:ext cx="751969" cy="3138"/>
          </a:xfrm>
          <a:prstGeom prst="straightConnector1">
            <a:avLst/>
          </a:prstGeom>
          <a:ln w="19050">
            <a:tailEnd type="triangle"/>
          </a:ln>
        </p:spPr>
        <p:style>
          <a:lnRef idx="2">
            <a:schemeClr val="accent1"/>
          </a:lnRef>
          <a:fillRef idx="0">
            <a:schemeClr val="accent1"/>
          </a:fillRef>
          <a:effectRef idx="1">
            <a:schemeClr val="accent1"/>
          </a:effectRef>
          <a:fontRef idx="minor">
            <a:schemeClr val="tx1"/>
          </a:fontRef>
        </p:style>
      </p:cxnSp>
      <p:cxnSp>
        <p:nvCxnSpPr>
          <p:cNvPr id="98" name="Connecteur en angle 97">
            <a:extLst>
              <a:ext uri="{FF2B5EF4-FFF2-40B4-BE49-F238E27FC236}">
                <a16:creationId xmlns:a16="http://schemas.microsoft.com/office/drawing/2014/main" id="{3DCB2657-2A50-7126-64D4-185BCF8282CC}"/>
              </a:ext>
            </a:extLst>
          </p:cNvPr>
          <p:cNvCxnSpPr>
            <a:cxnSpLocks/>
            <a:endCxn id="107" idx="1"/>
          </p:cNvCxnSpPr>
          <p:nvPr/>
        </p:nvCxnSpPr>
        <p:spPr>
          <a:xfrm>
            <a:off x="4759653" y="4158383"/>
            <a:ext cx="4350231" cy="762646"/>
          </a:xfrm>
          <a:prstGeom prst="bentConnector3">
            <a:avLst>
              <a:gd name="adj1" fmla="val 14"/>
            </a:avLst>
          </a:prstGeom>
          <a:ln w="19050">
            <a:tailEnd type="triangle"/>
          </a:ln>
        </p:spPr>
        <p:style>
          <a:lnRef idx="2">
            <a:schemeClr val="accent1"/>
          </a:lnRef>
          <a:fillRef idx="0">
            <a:schemeClr val="accent1"/>
          </a:fillRef>
          <a:effectRef idx="1">
            <a:schemeClr val="accent1"/>
          </a:effectRef>
          <a:fontRef idx="minor">
            <a:schemeClr val="tx1"/>
          </a:fontRef>
        </p:style>
      </p:cxnSp>
      <p:sp>
        <p:nvSpPr>
          <p:cNvPr id="101" name="ZoneTexte 100">
            <a:extLst>
              <a:ext uri="{FF2B5EF4-FFF2-40B4-BE49-F238E27FC236}">
                <a16:creationId xmlns:a16="http://schemas.microsoft.com/office/drawing/2014/main" id="{37EC2A89-DEC3-F97D-BB1F-1204613D7DFC}"/>
              </a:ext>
            </a:extLst>
          </p:cNvPr>
          <p:cNvSpPr txBox="1"/>
          <p:nvPr/>
        </p:nvSpPr>
        <p:spPr>
          <a:xfrm>
            <a:off x="5670381" y="5002509"/>
            <a:ext cx="2954332" cy="286888"/>
          </a:xfrm>
          <a:prstGeom prst="rect">
            <a:avLst/>
          </a:prstGeom>
          <a:noFill/>
        </p:spPr>
        <p:txBody>
          <a:bodyPr wrap="square">
            <a:spAutoFit/>
          </a:bodyPr>
          <a:lstStyle/>
          <a:p>
            <a:pPr algn="ctr"/>
            <a:r>
              <a:rPr lang="fr-FR" sz="1200" dirty="0">
                <a:solidFill>
                  <a:schemeClr val="tx2"/>
                </a:solidFill>
                <a:latin typeface="Calibri" panose="020F0502020204030204" pitchFamily="34" charset="0"/>
                <a:cs typeface="Calibri" panose="020F0502020204030204" pitchFamily="34" charset="0"/>
              </a:rPr>
              <a:t>si CRM 135 ANO bloquante</a:t>
            </a:r>
          </a:p>
        </p:txBody>
      </p:sp>
      <p:sp>
        <p:nvSpPr>
          <p:cNvPr id="103" name="ZoneTexte 102">
            <a:extLst>
              <a:ext uri="{FF2B5EF4-FFF2-40B4-BE49-F238E27FC236}">
                <a16:creationId xmlns:a16="http://schemas.microsoft.com/office/drawing/2014/main" id="{175E9B52-32F6-7E3E-A93D-AFB3C055A7F2}"/>
              </a:ext>
            </a:extLst>
          </p:cNvPr>
          <p:cNvSpPr txBox="1"/>
          <p:nvPr/>
        </p:nvSpPr>
        <p:spPr>
          <a:xfrm>
            <a:off x="6451746" y="5183837"/>
            <a:ext cx="1427920" cy="276999"/>
          </a:xfrm>
          <a:prstGeom prst="rect">
            <a:avLst/>
          </a:prstGeom>
          <a:noFill/>
        </p:spPr>
        <p:txBody>
          <a:bodyPr wrap="square">
            <a:spAutoFit/>
          </a:bodyPr>
          <a:lstStyle/>
          <a:p>
            <a:pPr algn="ctr"/>
            <a:r>
              <a:rPr lang="fr-FR" sz="1200" i="1" dirty="0">
                <a:solidFill>
                  <a:schemeClr val="tx2"/>
                </a:solidFill>
                <a:latin typeface="Calibri" panose="020F0502020204030204" pitchFamily="34" charset="0"/>
                <a:cs typeface="Calibri" panose="020F0502020204030204" pitchFamily="34" charset="0"/>
              </a:rPr>
              <a:t>DAC non produit</a:t>
            </a:r>
          </a:p>
        </p:txBody>
      </p:sp>
      <p:sp>
        <p:nvSpPr>
          <p:cNvPr id="104" name="Signe de multiplication 21">
            <a:extLst>
              <a:ext uri="{FF2B5EF4-FFF2-40B4-BE49-F238E27FC236}">
                <a16:creationId xmlns:a16="http://schemas.microsoft.com/office/drawing/2014/main" id="{B14D2725-4DD9-F5E6-6B41-4B8C45C77F9E}"/>
              </a:ext>
            </a:extLst>
          </p:cNvPr>
          <p:cNvSpPr/>
          <p:nvPr/>
        </p:nvSpPr>
        <p:spPr>
          <a:xfrm>
            <a:off x="7070864" y="4756279"/>
            <a:ext cx="275484" cy="353179"/>
          </a:xfrm>
          <a:prstGeom prst="mathMultiply">
            <a:avLst/>
          </a:prstGeom>
          <a:solidFill>
            <a:srgbClr val="C00000"/>
          </a:solidFill>
          <a:ln w="3175">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fr-FR" sz="1200" err="1">
              <a:solidFill>
                <a:schemeClr val="tx1"/>
              </a:solidFill>
            </a:endParaRPr>
          </a:p>
        </p:txBody>
      </p:sp>
      <p:pic>
        <p:nvPicPr>
          <p:cNvPr id="107" name="Image 106">
            <a:extLst>
              <a:ext uri="{FF2B5EF4-FFF2-40B4-BE49-F238E27FC236}">
                <a16:creationId xmlns:a16="http://schemas.microsoft.com/office/drawing/2014/main" id="{F1BFD826-48A4-37CE-1398-E6EB2A2FA894}"/>
              </a:ext>
            </a:extLst>
          </p:cNvPr>
          <p:cNvPicPr>
            <a:picLocks noChangeAspect="1"/>
          </p:cNvPicPr>
          <p:nvPr/>
        </p:nvPicPr>
        <p:blipFill>
          <a:blip r:embed="rId4"/>
          <a:stretch>
            <a:fillRect/>
          </a:stretch>
        </p:blipFill>
        <p:spPr>
          <a:xfrm>
            <a:off x="9109884" y="4666971"/>
            <a:ext cx="555981" cy="508115"/>
          </a:xfrm>
          <a:prstGeom prst="rect">
            <a:avLst/>
          </a:prstGeom>
        </p:spPr>
      </p:pic>
      <p:sp>
        <p:nvSpPr>
          <p:cNvPr id="108" name="ZoneTexte 107">
            <a:extLst>
              <a:ext uri="{FF2B5EF4-FFF2-40B4-BE49-F238E27FC236}">
                <a16:creationId xmlns:a16="http://schemas.microsoft.com/office/drawing/2014/main" id="{5E15D61E-F91E-2943-AE6D-07B9F9A3E1C0}"/>
              </a:ext>
            </a:extLst>
          </p:cNvPr>
          <p:cNvSpPr txBox="1"/>
          <p:nvPr/>
        </p:nvSpPr>
        <p:spPr>
          <a:xfrm>
            <a:off x="8744560" y="5168447"/>
            <a:ext cx="1301968" cy="307777"/>
          </a:xfrm>
          <a:prstGeom prst="rect">
            <a:avLst/>
          </a:prstGeom>
          <a:noFill/>
        </p:spPr>
        <p:txBody>
          <a:bodyPr wrap="square">
            <a:spAutoFit/>
          </a:bodyPr>
          <a:lstStyle/>
          <a:p>
            <a:pPr algn="ctr"/>
            <a:r>
              <a:rPr lang="fr-FR" sz="1400" b="1" dirty="0">
                <a:solidFill>
                  <a:schemeClr val="tx2"/>
                </a:solidFill>
                <a:latin typeface="Calibri" panose="020F0502020204030204" pitchFamily="34" charset="0"/>
                <a:cs typeface="Calibri" panose="020F0502020204030204" pitchFamily="34" charset="0"/>
              </a:rPr>
              <a:t>PNDS</a:t>
            </a:r>
          </a:p>
        </p:txBody>
      </p:sp>
      <p:sp>
        <p:nvSpPr>
          <p:cNvPr id="116" name="Rectangle : coins arrondis 115">
            <a:extLst>
              <a:ext uri="{FF2B5EF4-FFF2-40B4-BE49-F238E27FC236}">
                <a16:creationId xmlns:a16="http://schemas.microsoft.com/office/drawing/2014/main" id="{2CD9B8CE-B78C-6466-A336-56E82B2B2259}"/>
              </a:ext>
            </a:extLst>
          </p:cNvPr>
          <p:cNvSpPr/>
          <p:nvPr/>
        </p:nvSpPr>
        <p:spPr>
          <a:xfrm>
            <a:off x="5595104" y="6107510"/>
            <a:ext cx="728521" cy="234763"/>
          </a:xfrm>
          <a:prstGeom prst="roundRect">
            <a:avLst/>
          </a:prstGeom>
          <a:ln/>
        </p:spPr>
        <p:style>
          <a:lnRef idx="2">
            <a:schemeClr val="accent2"/>
          </a:lnRef>
          <a:fillRef idx="1">
            <a:schemeClr val="lt1"/>
          </a:fillRef>
          <a:effectRef idx="0">
            <a:schemeClr val="accent2"/>
          </a:effectRef>
          <a:fontRef idx="minor">
            <a:schemeClr val="dk1"/>
          </a:fontRef>
        </p:style>
        <p:txBody>
          <a:bodyPr lIns="36000" tIns="36000" rIns="36000" bIns="36000" rtlCol="0" anchor="ctr"/>
          <a:lstStyle/>
          <a:p>
            <a:pPr algn="ctr"/>
            <a:r>
              <a:rPr lang="fr-FR" sz="1200" dirty="0">
                <a:solidFill>
                  <a:schemeClr val="tx1"/>
                </a:solidFill>
              </a:rPr>
              <a:t>CRM 44</a:t>
            </a:r>
          </a:p>
        </p:txBody>
      </p:sp>
      <p:sp>
        <p:nvSpPr>
          <p:cNvPr id="128" name="Rectangle : coins arrondis 127">
            <a:extLst>
              <a:ext uri="{FF2B5EF4-FFF2-40B4-BE49-F238E27FC236}">
                <a16:creationId xmlns:a16="http://schemas.microsoft.com/office/drawing/2014/main" id="{2358F50A-85C6-CC4D-4DF1-91B52A734EB9}"/>
              </a:ext>
            </a:extLst>
          </p:cNvPr>
          <p:cNvSpPr/>
          <p:nvPr/>
        </p:nvSpPr>
        <p:spPr>
          <a:xfrm>
            <a:off x="3580077" y="3892372"/>
            <a:ext cx="765860" cy="242950"/>
          </a:xfrm>
          <a:prstGeom prst="roundRect">
            <a:avLst/>
          </a:prstGeom>
          <a:ln/>
        </p:spPr>
        <p:style>
          <a:lnRef idx="2">
            <a:schemeClr val="accent2"/>
          </a:lnRef>
          <a:fillRef idx="1">
            <a:schemeClr val="lt1"/>
          </a:fillRef>
          <a:effectRef idx="0">
            <a:schemeClr val="accent2"/>
          </a:effectRef>
          <a:fontRef idx="minor">
            <a:schemeClr val="dk1"/>
          </a:fontRef>
        </p:style>
        <p:txBody>
          <a:bodyPr lIns="36000" tIns="36000" rIns="36000" bIns="36000" rtlCol="0" anchor="ctr"/>
          <a:lstStyle/>
          <a:p>
            <a:pPr algn="ctr"/>
            <a:r>
              <a:rPr lang="fr-FR" sz="1200" dirty="0">
                <a:solidFill>
                  <a:schemeClr val="tx1"/>
                </a:solidFill>
              </a:rPr>
              <a:t>CRM 135</a:t>
            </a:r>
          </a:p>
        </p:txBody>
      </p:sp>
      <p:pic>
        <p:nvPicPr>
          <p:cNvPr id="9" name="Graphique 8" descr="Bâtiment avec un remplissage uni">
            <a:extLst>
              <a:ext uri="{FF2B5EF4-FFF2-40B4-BE49-F238E27FC236}">
                <a16:creationId xmlns:a16="http://schemas.microsoft.com/office/drawing/2014/main" id="{BF61CD09-BF86-965D-B35D-AE777322E69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36838" y="3064315"/>
            <a:ext cx="527236" cy="527236"/>
          </a:xfrm>
          <a:prstGeom prst="rect">
            <a:avLst/>
          </a:prstGeom>
        </p:spPr>
      </p:pic>
      <p:sp>
        <p:nvSpPr>
          <p:cNvPr id="14" name="Rectangle : coins arrondis 13">
            <a:extLst>
              <a:ext uri="{FF2B5EF4-FFF2-40B4-BE49-F238E27FC236}">
                <a16:creationId xmlns:a16="http://schemas.microsoft.com/office/drawing/2014/main" id="{07C96BAC-9C34-792E-5043-91EDB6A12227}"/>
              </a:ext>
            </a:extLst>
          </p:cNvPr>
          <p:cNvSpPr/>
          <p:nvPr/>
        </p:nvSpPr>
        <p:spPr>
          <a:xfrm>
            <a:off x="203152" y="3906981"/>
            <a:ext cx="1844565" cy="355973"/>
          </a:xfrm>
          <a:prstGeom prst="roundRect">
            <a:avLst/>
          </a:prstGeom>
          <a:solidFill>
            <a:schemeClr val="bg2"/>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fr-FR" sz="1200" i="1" dirty="0">
                <a:solidFill>
                  <a:schemeClr val="tx2"/>
                </a:solidFill>
                <a:latin typeface="Calibri" panose="020F0502020204030204" pitchFamily="34" charset="0"/>
                <a:cs typeface="Calibri" panose="020F0502020204030204" pitchFamily="34" charset="0"/>
              </a:rPr>
              <a:t>TDB Net-Entreprises ou</a:t>
            </a:r>
          </a:p>
          <a:p>
            <a:pPr algn="ctr"/>
            <a:r>
              <a:rPr lang="fr-FR" sz="1200" i="1" dirty="0">
                <a:solidFill>
                  <a:schemeClr val="tx2"/>
                </a:solidFill>
                <a:latin typeface="Calibri" panose="020F0502020204030204" pitchFamily="34" charset="0"/>
                <a:cs typeface="Calibri" panose="020F0502020204030204" pitchFamily="34" charset="0"/>
              </a:rPr>
              <a:t>API DSN</a:t>
            </a:r>
          </a:p>
        </p:txBody>
      </p:sp>
      <p:sp>
        <p:nvSpPr>
          <p:cNvPr id="15" name="ZoneTexte 14">
            <a:extLst>
              <a:ext uri="{FF2B5EF4-FFF2-40B4-BE49-F238E27FC236}">
                <a16:creationId xmlns:a16="http://schemas.microsoft.com/office/drawing/2014/main" id="{C861EF95-310B-31BD-C813-020A1D2648DA}"/>
              </a:ext>
            </a:extLst>
          </p:cNvPr>
          <p:cNvSpPr txBox="1"/>
          <p:nvPr/>
        </p:nvSpPr>
        <p:spPr>
          <a:xfrm>
            <a:off x="586396" y="3532498"/>
            <a:ext cx="948849" cy="307777"/>
          </a:xfrm>
          <a:prstGeom prst="rect">
            <a:avLst/>
          </a:prstGeom>
          <a:noFill/>
        </p:spPr>
        <p:txBody>
          <a:bodyPr wrap="none" rtlCol="0">
            <a:spAutoFit/>
          </a:bodyPr>
          <a:lstStyle/>
          <a:p>
            <a:r>
              <a:rPr lang="fr-FR" sz="1400" b="1" dirty="0">
                <a:solidFill>
                  <a:schemeClr val="tx2"/>
                </a:solidFill>
                <a:latin typeface="Calibri" panose="020F0502020204030204" pitchFamily="34" charset="0"/>
                <a:cs typeface="Calibri" panose="020F0502020204030204" pitchFamily="34" charset="0"/>
              </a:rPr>
              <a:t>Entreprise</a:t>
            </a:r>
          </a:p>
        </p:txBody>
      </p:sp>
      <p:cxnSp>
        <p:nvCxnSpPr>
          <p:cNvPr id="32" name="Connecteur en angle 31">
            <a:extLst>
              <a:ext uri="{FF2B5EF4-FFF2-40B4-BE49-F238E27FC236}">
                <a16:creationId xmlns:a16="http://schemas.microsoft.com/office/drawing/2014/main" id="{EA03D4E5-A3A2-1C68-F92E-F29CAE0B4BDB}"/>
              </a:ext>
            </a:extLst>
          </p:cNvPr>
          <p:cNvCxnSpPr>
            <a:cxnSpLocks/>
            <a:stCxn id="103" idx="2"/>
            <a:endCxn id="41" idx="2"/>
          </p:cNvCxnSpPr>
          <p:nvPr/>
        </p:nvCxnSpPr>
        <p:spPr>
          <a:xfrm rot="5400000">
            <a:off x="5675067" y="4311827"/>
            <a:ext cx="341631" cy="2639648"/>
          </a:xfrm>
          <a:prstGeom prst="bentConnector3">
            <a:avLst>
              <a:gd name="adj1" fmla="val 166914"/>
            </a:avLst>
          </a:prstGeom>
          <a:ln>
            <a:tailEnd type="triangle"/>
          </a:ln>
        </p:spPr>
        <p:style>
          <a:lnRef idx="2">
            <a:schemeClr val="accent1"/>
          </a:lnRef>
          <a:fillRef idx="0">
            <a:schemeClr val="accent1"/>
          </a:fillRef>
          <a:effectRef idx="1">
            <a:schemeClr val="accent1"/>
          </a:effectRef>
          <a:fontRef idx="minor">
            <a:schemeClr val="tx1"/>
          </a:fontRef>
        </p:style>
      </p:cxnSp>
      <p:pic>
        <p:nvPicPr>
          <p:cNvPr id="37" name="Graphique 36" descr="Bâtiment avec un remplissage uni">
            <a:extLst>
              <a:ext uri="{FF2B5EF4-FFF2-40B4-BE49-F238E27FC236}">
                <a16:creationId xmlns:a16="http://schemas.microsoft.com/office/drawing/2014/main" id="{B566A3B0-0D9B-3117-23BB-A93345C6450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145662" y="4649147"/>
            <a:ext cx="527236" cy="527236"/>
          </a:xfrm>
          <a:prstGeom prst="rect">
            <a:avLst/>
          </a:prstGeom>
        </p:spPr>
      </p:pic>
      <p:pic>
        <p:nvPicPr>
          <p:cNvPr id="38" name="Graphique 37" descr="Document avec un remplissage uni">
            <a:extLst>
              <a:ext uri="{FF2B5EF4-FFF2-40B4-BE49-F238E27FC236}">
                <a16:creationId xmlns:a16="http://schemas.microsoft.com/office/drawing/2014/main" id="{B06EAA95-2541-81B0-024E-4B3E1E0F86B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542915" y="4915903"/>
            <a:ext cx="242950" cy="242950"/>
          </a:xfrm>
          <a:prstGeom prst="rect">
            <a:avLst/>
          </a:prstGeom>
        </p:spPr>
      </p:pic>
      <p:sp>
        <p:nvSpPr>
          <p:cNvPr id="41" name="Rectangle : coins arrondis 40">
            <a:extLst>
              <a:ext uri="{FF2B5EF4-FFF2-40B4-BE49-F238E27FC236}">
                <a16:creationId xmlns:a16="http://schemas.microsoft.com/office/drawing/2014/main" id="{E880F24C-B232-1766-F081-D684A64045B6}"/>
              </a:ext>
            </a:extLst>
          </p:cNvPr>
          <p:cNvSpPr/>
          <p:nvPr/>
        </p:nvSpPr>
        <p:spPr>
          <a:xfrm>
            <a:off x="3603775" y="5446494"/>
            <a:ext cx="1844565" cy="355973"/>
          </a:xfrm>
          <a:prstGeom prst="roundRect">
            <a:avLst/>
          </a:prstGeom>
          <a:solidFill>
            <a:schemeClr val="bg2"/>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fr-FR" sz="1200" i="1" dirty="0">
                <a:solidFill>
                  <a:schemeClr val="tx2"/>
                </a:solidFill>
                <a:latin typeface="Calibri" panose="020F0502020204030204" pitchFamily="34" charset="0"/>
                <a:cs typeface="Calibri" panose="020F0502020204030204" pitchFamily="34" charset="0"/>
              </a:rPr>
              <a:t>TDB Net-Entreprises ou</a:t>
            </a:r>
          </a:p>
          <a:p>
            <a:pPr algn="ctr"/>
            <a:r>
              <a:rPr lang="fr-FR" sz="1200" i="1" dirty="0">
                <a:solidFill>
                  <a:schemeClr val="tx2"/>
                </a:solidFill>
                <a:latin typeface="Calibri" panose="020F0502020204030204" pitchFamily="34" charset="0"/>
                <a:cs typeface="Calibri" panose="020F0502020204030204" pitchFamily="34" charset="0"/>
              </a:rPr>
              <a:t>API DSN</a:t>
            </a:r>
          </a:p>
        </p:txBody>
      </p:sp>
      <p:sp>
        <p:nvSpPr>
          <p:cNvPr id="42" name="ZoneTexte 41">
            <a:extLst>
              <a:ext uri="{FF2B5EF4-FFF2-40B4-BE49-F238E27FC236}">
                <a16:creationId xmlns:a16="http://schemas.microsoft.com/office/drawing/2014/main" id="{E8777F36-8EC0-C547-3672-51EDF929A9B0}"/>
              </a:ext>
            </a:extLst>
          </p:cNvPr>
          <p:cNvSpPr txBox="1"/>
          <p:nvPr/>
        </p:nvSpPr>
        <p:spPr>
          <a:xfrm>
            <a:off x="3987019" y="5072011"/>
            <a:ext cx="948849" cy="307777"/>
          </a:xfrm>
          <a:prstGeom prst="rect">
            <a:avLst/>
          </a:prstGeom>
          <a:noFill/>
        </p:spPr>
        <p:txBody>
          <a:bodyPr wrap="none" rtlCol="0">
            <a:spAutoFit/>
          </a:bodyPr>
          <a:lstStyle/>
          <a:p>
            <a:r>
              <a:rPr lang="fr-FR" sz="1400" b="1" dirty="0">
                <a:solidFill>
                  <a:schemeClr val="tx2"/>
                </a:solidFill>
                <a:latin typeface="Calibri" panose="020F0502020204030204" pitchFamily="34" charset="0"/>
                <a:cs typeface="Calibri" panose="020F0502020204030204" pitchFamily="34" charset="0"/>
              </a:rPr>
              <a:t>Entreprise</a:t>
            </a:r>
          </a:p>
        </p:txBody>
      </p:sp>
    </p:spTree>
    <p:extLst>
      <p:ext uri="{BB962C8B-B14F-4D97-AF65-F5344CB8AC3E}">
        <p14:creationId xmlns:p14="http://schemas.microsoft.com/office/powerpoint/2010/main" val="3248208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66952B0C-20F9-0D00-543D-CFA6A2E3C67E}"/>
              </a:ext>
            </a:extLst>
          </p:cNvPr>
          <p:cNvSpPr>
            <a:spLocks noGrp="1"/>
          </p:cNvSpPr>
          <p:nvPr>
            <p:ph type="title"/>
          </p:nvPr>
        </p:nvSpPr>
        <p:spPr>
          <a:xfrm>
            <a:off x="0" y="36979"/>
            <a:ext cx="11386868" cy="678603"/>
          </a:xfrm>
        </p:spPr>
        <p:txBody>
          <a:bodyPr>
            <a:normAutofit/>
          </a:bodyPr>
          <a:lstStyle/>
          <a:p>
            <a:r>
              <a:rPr lang="fr-FR" sz="3500" dirty="0">
                <a:latin typeface="Calibri"/>
                <a:ea typeface="Calibri"/>
                <a:cs typeface="Calibri"/>
              </a:rPr>
              <a:t>Renforcer la fiabilité des données</a:t>
            </a:r>
          </a:p>
        </p:txBody>
      </p:sp>
      <p:sp>
        <p:nvSpPr>
          <p:cNvPr id="8" name="ZoneTexte 7">
            <a:extLst>
              <a:ext uri="{FF2B5EF4-FFF2-40B4-BE49-F238E27FC236}">
                <a16:creationId xmlns:a16="http://schemas.microsoft.com/office/drawing/2014/main" id="{086532BD-2D03-ADF1-F9EA-1C3658261B4B}"/>
              </a:ext>
            </a:extLst>
          </p:cNvPr>
          <p:cNvSpPr txBox="1"/>
          <p:nvPr/>
        </p:nvSpPr>
        <p:spPr>
          <a:xfrm>
            <a:off x="-355107" y="1014573"/>
            <a:ext cx="12093931" cy="5740033"/>
          </a:xfrm>
          <a:prstGeom prst="rect">
            <a:avLst/>
          </a:prstGeom>
          <a:noFill/>
        </p:spPr>
        <p:txBody>
          <a:bodyPr wrap="square" lIns="91440" tIns="45720" rIns="91440" bIns="45720" anchor="t">
            <a:spAutoFit/>
          </a:bodyPr>
          <a:lstStyle/>
          <a:p>
            <a:pPr marL="904875" lvl="2" indent="-447675" algn="just">
              <a:spcBef>
                <a:spcPts val="600"/>
              </a:spcBef>
              <a:buBlip>
                <a:blip r:embed="rId3"/>
              </a:buBlip>
            </a:pPr>
            <a:r>
              <a:rPr lang="fr-FR" sz="2000" dirty="0">
                <a:solidFill>
                  <a:srgbClr val="002060"/>
                </a:solidFill>
                <a:latin typeface="Calibri"/>
                <a:cs typeface="Calibri"/>
              </a:rPr>
              <a:t>Pour sécuriser les droits chômage, le </a:t>
            </a:r>
            <a:r>
              <a:rPr lang="fr-FR" sz="2000" b="1" dirty="0">
                <a:solidFill>
                  <a:srgbClr val="002060"/>
                </a:solidFill>
                <a:latin typeface="Calibri"/>
                <a:cs typeface="Calibri"/>
              </a:rPr>
              <a:t>projet de simplification </a:t>
            </a:r>
            <a:r>
              <a:rPr lang="fr-FR" sz="2000" dirty="0">
                <a:solidFill>
                  <a:srgbClr val="002060"/>
                </a:solidFill>
                <a:latin typeface="Calibri"/>
                <a:cs typeface="Calibri"/>
              </a:rPr>
              <a:t>implique des travaux complémentaires pour une meilleure qualité des données déclarées. ​</a:t>
            </a:r>
          </a:p>
          <a:p>
            <a:pPr marL="904875" lvl="2" indent="-447675" algn="just">
              <a:spcBef>
                <a:spcPts val="600"/>
              </a:spcBef>
              <a:buBlip>
                <a:blip r:embed="rId3"/>
              </a:buBlip>
            </a:pPr>
            <a:r>
              <a:rPr lang="fr-FR" sz="2000" b="1" dirty="0">
                <a:solidFill>
                  <a:srgbClr val="002060"/>
                </a:solidFill>
                <a:latin typeface="Calibri"/>
                <a:cs typeface="Calibri"/>
              </a:rPr>
              <a:t>Pour renforcer la qualité des DSN mensuelles : </a:t>
            </a:r>
            <a:r>
              <a:rPr lang="fr-FR" sz="2000" dirty="0">
                <a:solidFill>
                  <a:srgbClr val="002060"/>
                </a:solidFill>
                <a:latin typeface="Calibri"/>
                <a:cs typeface="Calibri"/>
              </a:rPr>
              <a:t>six nouveaux contrôles portant notamment sur la cohérence FCTU/DSN, les quotités de travail, les salaires en dehors du contrat seront intégrés aux </a:t>
            </a:r>
            <a:r>
              <a:rPr lang="fr-FR" sz="2000" b="1" dirty="0">
                <a:solidFill>
                  <a:srgbClr val="008AFF"/>
                </a:solidFill>
                <a:latin typeface="Calibri"/>
                <a:ea typeface="Calibri"/>
                <a:cs typeface="Calibri"/>
              </a:rPr>
              <a:t>CRM 120</a:t>
            </a:r>
            <a:r>
              <a:rPr lang="fr-FR" sz="2000" b="1" dirty="0">
                <a:solidFill>
                  <a:srgbClr val="00B0F0"/>
                </a:solidFill>
                <a:latin typeface="Calibri"/>
                <a:cs typeface="Calibri"/>
              </a:rPr>
              <a:t> </a:t>
            </a:r>
            <a:r>
              <a:rPr lang="fr-FR" sz="2000" dirty="0">
                <a:solidFill>
                  <a:srgbClr val="002060"/>
                </a:solidFill>
                <a:latin typeface="Calibri"/>
                <a:cs typeface="Calibri"/>
              </a:rPr>
              <a:t>et </a:t>
            </a:r>
            <a:r>
              <a:rPr lang="fr-FR" sz="2000" b="1" dirty="0">
                <a:solidFill>
                  <a:srgbClr val="008AFF"/>
                </a:solidFill>
                <a:latin typeface="Calibri"/>
                <a:ea typeface="Calibri"/>
                <a:cs typeface="Calibri"/>
              </a:rPr>
              <a:t>CRM 136</a:t>
            </a:r>
            <a:r>
              <a:rPr lang="fr-FR" sz="2000" dirty="0">
                <a:solidFill>
                  <a:srgbClr val="002060"/>
                </a:solidFill>
                <a:latin typeface="Calibri"/>
                <a:cs typeface="Calibri"/>
              </a:rPr>
              <a:t> (à savoir les CRM J+5 Urssaf CN et MSA), avec un déploiement progressif entre juillet 2026 et janvier 2027. </a:t>
            </a:r>
            <a:endParaRPr lang="fr-FR" sz="2000" dirty="0">
              <a:solidFill>
                <a:srgbClr val="002060"/>
              </a:solidFill>
              <a:latin typeface="Calibri"/>
              <a:ea typeface="Calibri"/>
              <a:cs typeface="Calibri"/>
            </a:endParaRPr>
          </a:p>
          <a:p>
            <a:pPr marL="904875" lvl="2" indent="-447675" algn="just">
              <a:spcBef>
                <a:spcPts val="600"/>
              </a:spcBef>
              <a:buBlip>
                <a:blip r:embed="rId3"/>
              </a:buBlip>
            </a:pPr>
            <a:r>
              <a:rPr lang="fr-FR" sz="2000" b="1" dirty="0">
                <a:solidFill>
                  <a:srgbClr val="002060"/>
                </a:solidFill>
                <a:latin typeface="Calibri"/>
                <a:cs typeface="Calibri"/>
              </a:rPr>
              <a:t>Pour sécuriser l’identification du salarié : </a:t>
            </a:r>
            <a:endParaRPr lang="fr-FR" sz="2000" b="1" dirty="0">
              <a:solidFill>
                <a:srgbClr val="002060"/>
              </a:solidFill>
              <a:latin typeface="Calibri"/>
              <a:ea typeface="Calibri"/>
              <a:cs typeface="Calibri"/>
            </a:endParaRPr>
          </a:p>
          <a:p>
            <a:pPr marL="1362075" lvl="3" indent="-447675" algn="just">
              <a:spcBef>
                <a:spcPts val="600"/>
              </a:spcBef>
              <a:buBlip>
                <a:blip r:embed="rId3"/>
              </a:buBlip>
            </a:pPr>
            <a:r>
              <a:rPr lang="fr-FR" sz="2000" dirty="0">
                <a:solidFill>
                  <a:srgbClr val="002060"/>
                </a:solidFill>
                <a:latin typeface="Calibri"/>
                <a:cs typeface="Calibri"/>
              </a:rPr>
              <a:t>Toute erreur d’identification sera bloquante et empêchera la mise à disposition du DAC sur le portail Mes Droits Sociaux. </a:t>
            </a:r>
            <a:endParaRPr lang="fr-FR" sz="2000" dirty="0">
              <a:solidFill>
                <a:srgbClr val="002060"/>
              </a:solidFill>
              <a:latin typeface="Calibri"/>
              <a:ea typeface="Calibri"/>
              <a:cs typeface="Calibri"/>
            </a:endParaRPr>
          </a:p>
          <a:p>
            <a:pPr marL="1362075" lvl="3" indent="-447675" algn="just">
              <a:spcBef>
                <a:spcPts val="600"/>
              </a:spcBef>
              <a:buBlip>
                <a:blip r:embed="rId3"/>
              </a:buBlip>
            </a:pPr>
            <a:r>
              <a:rPr lang="fr-FR" sz="2000" dirty="0">
                <a:solidFill>
                  <a:srgbClr val="002060"/>
                </a:solidFill>
                <a:latin typeface="Calibri"/>
                <a:cs typeface="Calibri"/>
              </a:rPr>
              <a:t>L'employeur est fortement incité à prendre en compte les comptes rendus d'identification transmis chaque mois en retour de sa DSN mensuelle pour corriger, le cas échéant, les informations d'identité de ses salariés. </a:t>
            </a:r>
          </a:p>
          <a:p>
            <a:pPr marL="1362075" lvl="3" indent="-447675" algn="just">
              <a:spcBef>
                <a:spcPts val="600"/>
              </a:spcBef>
              <a:buBlip>
                <a:blip r:embed="rId3"/>
              </a:buBlip>
            </a:pPr>
            <a:r>
              <a:rPr lang="fr-FR" sz="2000" dirty="0">
                <a:solidFill>
                  <a:srgbClr val="002060"/>
                </a:solidFill>
                <a:latin typeface="Calibri"/>
                <a:cs typeface="Calibri"/>
              </a:rPr>
              <a:t>Lors du dépôt d'un signalement de fin de contrat, en cas de mauvaise identification du salarié, l’employeur en sera informé par le CRM émis en retour du FCTU et sera invité à se reporter au </a:t>
            </a:r>
            <a:r>
              <a:rPr lang="fr-FR" sz="2000" b="1" dirty="0">
                <a:solidFill>
                  <a:srgbClr val="008AFF"/>
                </a:solidFill>
                <a:latin typeface="Calibri"/>
                <a:ea typeface="Calibri"/>
                <a:cs typeface="Calibri"/>
              </a:rPr>
              <a:t>BIS </a:t>
            </a:r>
            <a:r>
              <a:rPr lang="fr-FR" sz="2000" dirty="0">
                <a:solidFill>
                  <a:srgbClr val="002060"/>
                </a:solidFill>
                <a:latin typeface="Calibri"/>
                <a:cs typeface="Calibri"/>
              </a:rPr>
              <a:t>afin d’effectuer les corrections nécessaires. </a:t>
            </a:r>
            <a:endParaRPr lang="fr-FR" sz="2000" dirty="0">
              <a:solidFill>
                <a:srgbClr val="002060"/>
              </a:solidFill>
              <a:latin typeface="Calibri"/>
              <a:ea typeface="Calibri"/>
              <a:cs typeface="Calibri"/>
            </a:endParaRPr>
          </a:p>
          <a:p>
            <a:pPr marL="914400" lvl="3" algn="just">
              <a:spcBef>
                <a:spcPts val="600"/>
              </a:spcBef>
            </a:pPr>
            <a:endParaRPr lang="fr-FR" dirty="0">
              <a:solidFill>
                <a:srgbClr val="002060"/>
              </a:solidFill>
              <a:latin typeface="Calibri"/>
              <a:ea typeface="Calibri"/>
              <a:cs typeface="Calibri"/>
            </a:endParaRPr>
          </a:p>
          <a:p>
            <a:pPr marL="1362075" lvl="3" indent="-447675" algn="just">
              <a:spcBef>
                <a:spcPts val="600"/>
              </a:spcBef>
              <a:buChar char="•"/>
            </a:pPr>
            <a:endParaRPr lang="fr-FR" sz="1400" dirty="0">
              <a:solidFill>
                <a:srgbClr val="000000"/>
              </a:solidFill>
              <a:highlight>
                <a:srgbClr val="F5F5F5"/>
              </a:highlight>
              <a:latin typeface="Aptos"/>
              <a:ea typeface="Calibri"/>
              <a:cs typeface="Calibri"/>
            </a:endParaRPr>
          </a:p>
        </p:txBody>
      </p:sp>
      <p:sp>
        <p:nvSpPr>
          <p:cNvPr id="7" name="Espace réservé du numéro de diapositive 1">
            <a:extLst>
              <a:ext uri="{FF2B5EF4-FFF2-40B4-BE49-F238E27FC236}">
                <a16:creationId xmlns:a16="http://schemas.microsoft.com/office/drawing/2014/main" id="{D9F2E63B-B469-357F-BA48-593D51CCA581}"/>
              </a:ext>
            </a:extLst>
          </p:cNvPr>
          <p:cNvSpPr>
            <a:spLocks noGrp="1"/>
          </p:cNvSpPr>
          <p:nvPr>
            <p:ph type="sldNum" sz="quarter" idx="10"/>
          </p:nvPr>
        </p:nvSpPr>
        <p:spPr>
          <a:xfrm>
            <a:off x="5833264" y="6469818"/>
            <a:ext cx="526815" cy="244475"/>
          </a:xfrm>
        </p:spPr>
        <p:txBody>
          <a:bodyPr/>
          <a:lstStyle/>
          <a:p>
            <a:pPr>
              <a:defRPr/>
            </a:pPr>
            <a:fld id="{FE673E09-FDDB-423A-90EF-688F0CF0AEA9}" type="slidenum">
              <a:rPr lang="fr-FR" smtClean="0"/>
              <a:pPr>
                <a:defRPr/>
              </a:pPr>
              <a:t>5</a:t>
            </a:fld>
            <a:endParaRPr lang="fr-FR"/>
          </a:p>
        </p:txBody>
      </p:sp>
    </p:spTree>
    <p:extLst>
      <p:ext uri="{BB962C8B-B14F-4D97-AF65-F5344CB8AC3E}">
        <p14:creationId xmlns:p14="http://schemas.microsoft.com/office/powerpoint/2010/main" val="3424259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6E32D-FB95-B97C-8C5C-7D8E5801C23A}"/>
            </a:ext>
          </a:extLst>
        </p:cNvPr>
        <p:cNvGrpSpPr/>
        <p:nvPr/>
      </p:nvGrpSpPr>
      <p:grpSpPr>
        <a:xfrm>
          <a:off x="0" y="0"/>
          <a:ext cx="0" cy="0"/>
          <a:chOff x="0" y="0"/>
          <a:chExt cx="0" cy="0"/>
        </a:xfrm>
      </p:grpSpPr>
      <p:sp>
        <p:nvSpPr>
          <p:cNvPr id="12" name="process-arrow">
            <a:extLst>
              <a:ext uri="{FF2B5EF4-FFF2-40B4-BE49-F238E27FC236}">
                <a16:creationId xmlns:a16="http://schemas.microsoft.com/office/drawing/2014/main" id="{1EDF040A-5C96-FFB0-65D0-06FA5C51E332}"/>
              </a:ext>
            </a:extLst>
          </p:cNvPr>
          <p:cNvSpPr>
            <a:spLocks noGrp="1"/>
          </p:cNvSpPr>
          <p:nvPr/>
        </p:nvSpPr>
        <p:spPr>
          <a:xfrm>
            <a:off x="1222169" y="1304004"/>
            <a:ext cx="9296400" cy="701040"/>
          </a:xfrm>
          <a:prstGeom prst="rightArrow">
            <a:avLst/>
          </a:prstGeom>
          <a:solidFill>
            <a:srgbClr val="EAF5FF"/>
          </a:solidFill>
          <a:ln w="0">
            <a:noFill/>
            <a:prstDash val="solid"/>
          </a:ln>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sz="1440"/>
          </a:p>
        </p:txBody>
      </p:sp>
      <p:sp>
        <p:nvSpPr>
          <p:cNvPr id="33" name="coexistence-phase-bar">
            <a:extLst>
              <a:ext uri="{FF2B5EF4-FFF2-40B4-BE49-F238E27FC236}">
                <a16:creationId xmlns:a16="http://schemas.microsoft.com/office/drawing/2014/main" id="{C73E0945-B8B5-96F3-E807-460B9B1CC284}"/>
              </a:ext>
            </a:extLst>
          </p:cNvPr>
          <p:cNvSpPr>
            <a:spLocks noGrp="1"/>
          </p:cNvSpPr>
          <p:nvPr/>
        </p:nvSpPr>
        <p:spPr>
          <a:xfrm>
            <a:off x="9005602" y="1585188"/>
            <a:ext cx="1133036" cy="133350"/>
          </a:xfrm>
          <a:prstGeom prst="roundRect">
            <a:avLst>
              <a:gd name="adj" fmla="val 50000"/>
            </a:avLst>
          </a:prstGeom>
          <a:solidFill>
            <a:srgbClr val="7CB5E6"/>
          </a:solidFill>
          <a:ln w="0">
            <a:solidFill>
              <a:srgbClr val="7CB5E6"/>
            </a:solidFill>
            <a:prstDash val="solid"/>
          </a:ln>
        </p:spPr>
        <p:txBody>
          <a:bodyPr/>
          <a:lstStyle/>
          <a:p>
            <a:endParaRPr lang="fr-FR"/>
          </a:p>
        </p:txBody>
      </p:sp>
      <p:sp>
        <p:nvSpPr>
          <p:cNvPr id="5" name="Titre 4">
            <a:extLst>
              <a:ext uri="{FF2B5EF4-FFF2-40B4-BE49-F238E27FC236}">
                <a16:creationId xmlns:a16="http://schemas.microsoft.com/office/drawing/2014/main" id="{FB0C9880-953F-0584-643F-7F1C0CE48D7E}"/>
              </a:ext>
            </a:extLst>
          </p:cNvPr>
          <p:cNvSpPr>
            <a:spLocks noGrp="1"/>
          </p:cNvSpPr>
          <p:nvPr>
            <p:ph type="title"/>
          </p:nvPr>
        </p:nvSpPr>
        <p:spPr>
          <a:xfrm>
            <a:off x="0" y="36979"/>
            <a:ext cx="9860842" cy="678603"/>
          </a:xfrm>
        </p:spPr>
        <p:txBody>
          <a:bodyPr>
            <a:normAutofit/>
          </a:bodyPr>
          <a:lstStyle/>
          <a:p>
            <a:r>
              <a:rPr lang="fr-FR" sz="3500" dirty="0">
                <a:latin typeface="Calibri"/>
                <a:ea typeface="Calibri"/>
                <a:cs typeface="Calibri"/>
              </a:rPr>
              <a:t>Nouveau CRM FCTU normalisé</a:t>
            </a:r>
          </a:p>
        </p:txBody>
      </p:sp>
      <p:sp>
        <p:nvSpPr>
          <p:cNvPr id="3" name="pilot-phase-bar">
            <a:extLst>
              <a:ext uri="{FF2B5EF4-FFF2-40B4-BE49-F238E27FC236}">
                <a16:creationId xmlns:a16="http://schemas.microsoft.com/office/drawing/2014/main" id="{806BEC1B-731C-1096-DFC2-48ED602D729D}"/>
              </a:ext>
            </a:extLst>
          </p:cNvPr>
          <p:cNvSpPr>
            <a:spLocks noGrp="1"/>
          </p:cNvSpPr>
          <p:nvPr/>
        </p:nvSpPr>
        <p:spPr>
          <a:xfrm>
            <a:off x="1384093" y="1611540"/>
            <a:ext cx="1600200" cy="133350"/>
          </a:xfrm>
          <a:prstGeom prst="roundRect">
            <a:avLst>
              <a:gd name="adj" fmla="val 50000"/>
            </a:avLst>
          </a:prstGeom>
          <a:solidFill>
            <a:srgbClr val="FFC000"/>
          </a:solidFill>
          <a:ln w="0">
            <a:solidFill>
              <a:srgbClr val="FFC000"/>
            </a:solidFill>
            <a:prstDash val="solid"/>
          </a:ln>
        </p:spPr>
        <p:txBody>
          <a:bodyPr/>
          <a:lstStyle/>
          <a:p>
            <a:endParaRPr lang="fr-FR"/>
          </a:p>
        </p:txBody>
      </p:sp>
      <p:sp>
        <p:nvSpPr>
          <p:cNvPr id="4" name="pilot-phase-label">
            <a:extLst>
              <a:ext uri="{FF2B5EF4-FFF2-40B4-BE49-F238E27FC236}">
                <a16:creationId xmlns:a16="http://schemas.microsoft.com/office/drawing/2014/main" id="{FD253BD7-8D2D-106A-E666-EF7DB9BE9642}"/>
              </a:ext>
            </a:extLst>
          </p:cNvPr>
          <p:cNvSpPr>
            <a:spLocks noGrp="1"/>
          </p:cNvSpPr>
          <p:nvPr/>
        </p:nvSpPr>
        <p:spPr>
          <a:xfrm>
            <a:off x="660195" y="1933010"/>
            <a:ext cx="3181350" cy="238125"/>
          </a:xfrm>
          <a:prstGeom prst="rect">
            <a:avLst/>
          </a:prstGeom>
          <a:noFill/>
          <a:ln w="0">
            <a:noFill/>
            <a:prstDash val="solid"/>
          </a:ln>
        </p:spPr>
        <p:txBody>
          <a:bodyPr wrap="square" lIns="0" tIns="0" rIns="0" bIns="0" anchor="ctr">
            <a:normAutofit/>
          </a:bodyPr>
          <a:lstStyle/>
          <a:p>
            <a:pPr algn="ctr">
              <a:defRPr sz="1275" b="1">
                <a:solidFill>
                  <a:srgbClr val="4B8C2F"/>
                </a:solidFill>
                <a:latin typeface="Aptos"/>
                <a:ea typeface="Aptos"/>
                <a:cs typeface="Aptos"/>
              </a:defRPr>
            </a:pPr>
            <a:r>
              <a:rPr sz="1280" b="1" dirty="0">
                <a:solidFill>
                  <a:srgbClr val="FFC000"/>
                </a:solidFill>
                <a:latin typeface="Calibri" panose="020F0502020204030204" pitchFamily="34" charset="0"/>
                <a:ea typeface="Aptos"/>
                <a:cs typeface="Calibri" panose="020F0502020204030204" pitchFamily="34" charset="0"/>
              </a:rPr>
              <a:t>PHASE PILOTE</a:t>
            </a:r>
            <a:r>
              <a:rPr lang="fr-FR" sz="1280" b="1" dirty="0">
                <a:solidFill>
                  <a:srgbClr val="FFC000"/>
                </a:solidFill>
                <a:latin typeface="Calibri" panose="020F0502020204030204" pitchFamily="34" charset="0"/>
                <a:ea typeface="Aptos"/>
                <a:cs typeface="Calibri" panose="020F0502020204030204" pitchFamily="34" charset="0"/>
              </a:rPr>
              <a:t> EDITEUR CRM 135</a:t>
            </a:r>
            <a:endParaRPr sz="1280" b="1" dirty="0">
              <a:solidFill>
                <a:srgbClr val="FFC000"/>
              </a:solidFill>
              <a:latin typeface="Calibri" panose="020F0502020204030204" pitchFamily="34" charset="0"/>
              <a:ea typeface="Aptos"/>
              <a:cs typeface="Calibri" panose="020F0502020204030204" pitchFamily="34" charset="0"/>
            </a:endParaRPr>
          </a:p>
        </p:txBody>
      </p:sp>
      <p:sp>
        <p:nvSpPr>
          <p:cNvPr id="6" name="coexistence-phase-bar">
            <a:extLst>
              <a:ext uri="{FF2B5EF4-FFF2-40B4-BE49-F238E27FC236}">
                <a16:creationId xmlns:a16="http://schemas.microsoft.com/office/drawing/2014/main" id="{11579881-20A7-4EF2-05B6-E894B1423372}"/>
              </a:ext>
            </a:extLst>
          </p:cNvPr>
          <p:cNvSpPr>
            <a:spLocks noGrp="1"/>
          </p:cNvSpPr>
          <p:nvPr/>
        </p:nvSpPr>
        <p:spPr>
          <a:xfrm>
            <a:off x="2965244" y="1596739"/>
            <a:ext cx="6068496" cy="129590"/>
          </a:xfrm>
          <a:prstGeom prst="roundRect">
            <a:avLst>
              <a:gd name="adj" fmla="val 50000"/>
            </a:avLst>
          </a:prstGeom>
          <a:solidFill>
            <a:srgbClr val="2D6F8E"/>
          </a:solidFill>
          <a:ln w="0">
            <a:solidFill>
              <a:srgbClr val="2D6F8E"/>
            </a:solidFill>
            <a:prstDash val="solid"/>
          </a:ln>
        </p:spPr>
        <p:txBody>
          <a:bodyPr/>
          <a:lstStyle/>
          <a:p>
            <a:endParaRPr lang="fr-FR"/>
          </a:p>
        </p:txBody>
      </p:sp>
      <p:sp>
        <p:nvSpPr>
          <p:cNvPr id="7" name="coexistence-phase-label">
            <a:extLst>
              <a:ext uri="{FF2B5EF4-FFF2-40B4-BE49-F238E27FC236}">
                <a16:creationId xmlns:a16="http://schemas.microsoft.com/office/drawing/2014/main" id="{0190D700-B8F5-CCF0-34DB-E6BF0248B819}"/>
              </a:ext>
            </a:extLst>
          </p:cNvPr>
          <p:cNvSpPr>
            <a:spLocks noGrp="1"/>
          </p:cNvSpPr>
          <p:nvPr/>
        </p:nvSpPr>
        <p:spPr>
          <a:xfrm>
            <a:off x="5010367" y="1930481"/>
            <a:ext cx="3511333" cy="428258"/>
          </a:xfrm>
          <a:prstGeom prst="rect">
            <a:avLst/>
          </a:prstGeom>
          <a:noFill/>
          <a:ln w="0">
            <a:noFill/>
            <a:prstDash val="solid"/>
          </a:ln>
        </p:spPr>
        <p:txBody>
          <a:bodyPr wrap="square" lIns="0" tIns="0" rIns="0" bIns="0" anchor="ctr">
            <a:normAutofit/>
          </a:bodyPr>
          <a:lstStyle/>
          <a:p>
            <a:pPr algn="ctr">
              <a:defRPr sz="1275" b="1">
                <a:solidFill>
                  <a:srgbClr val="2D6F8E"/>
                </a:solidFill>
                <a:latin typeface="Aptos"/>
                <a:ea typeface="Aptos"/>
                <a:cs typeface="Aptos"/>
              </a:defRPr>
            </a:pPr>
            <a:r>
              <a:rPr sz="1275" b="1" dirty="0">
                <a:solidFill>
                  <a:srgbClr val="2D6F8E"/>
                </a:solidFill>
                <a:latin typeface="Calibri" panose="020F0502020204030204" pitchFamily="34" charset="0"/>
                <a:ea typeface="Aptos"/>
                <a:cs typeface="Calibri" panose="020F0502020204030204" pitchFamily="34" charset="0"/>
              </a:rPr>
              <a:t>COEXISTENCE DES CRM 135 ET 44</a:t>
            </a:r>
          </a:p>
        </p:txBody>
      </p:sp>
      <p:sp>
        <p:nvSpPr>
          <p:cNvPr id="8" name="pilot-milestone-date">
            <a:extLst>
              <a:ext uri="{FF2B5EF4-FFF2-40B4-BE49-F238E27FC236}">
                <a16:creationId xmlns:a16="http://schemas.microsoft.com/office/drawing/2014/main" id="{76D1FFD1-EC25-28B1-3819-52185A8809A0}"/>
              </a:ext>
            </a:extLst>
          </p:cNvPr>
          <p:cNvSpPr>
            <a:spLocks noGrp="1"/>
          </p:cNvSpPr>
          <p:nvPr/>
        </p:nvSpPr>
        <p:spPr>
          <a:xfrm>
            <a:off x="1384093" y="834739"/>
            <a:ext cx="2552700" cy="361950"/>
          </a:xfrm>
          <a:prstGeom prst="rect">
            <a:avLst/>
          </a:prstGeom>
          <a:noFill/>
          <a:ln w="0">
            <a:noFill/>
            <a:prstDash val="solid"/>
          </a:ln>
        </p:spPr>
        <p:txBody>
          <a:bodyPr wrap="square" lIns="0" tIns="0" rIns="0" bIns="0" anchor="b">
            <a:normAutofit fontScale="92511"/>
          </a:bodyPr>
          <a:lstStyle/>
          <a:p>
            <a:pPr algn="ctr">
              <a:defRPr sz="1650" b="1">
                <a:solidFill>
                  <a:srgbClr val="72B84A"/>
                </a:solidFill>
                <a:latin typeface="Aptos"/>
                <a:ea typeface="Aptos"/>
                <a:cs typeface="Aptos"/>
              </a:defRPr>
            </a:pPr>
            <a:r>
              <a:rPr sz="1650" b="1">
                <a:solidFill>
                  <a:srgbClr val="FFC000"/>
                </a:solidFill>
                <a:latin typeface="Calibri" panose="020F0502020204030204" pitchFamily="34" charset="0"/>
                <a:ea typeface="Aptos"/>
                <a:cs typeface="Calibri" panose="020F0502020204030204" pitchFamily="34" charset="0"/>
              </a:rPr>
              <a:t>JUILLET → SEPTEMBRE 2026</a:t>
            </a:r>
          </a:p>
        </p:txBody>
      </p:sp>
      <p:sp>
        <p:nvSpPr>
          <p:cNvPr id="9" name="pilot-milestone-stem">
            <a:extLst>
              <a:ext uri="{FF2B5EF4-FFF2-40B4-BE49-F238E27FC236}">
                <a16:creationId xmlns:a16="http://schemas.microsoft.com/office/drawing/2014/main" id="{3FA88AD9-7BE1-0167-0C5C-8216EEEC96E3}"/>
              </a:ext>
            </a:extLst>
          </p:cNvPr>
          <p:cNvSpPr>
            <a:spLocks noGrp="1"/>
          </p:cNvSpPr>
          <p:nvPr/>
        </p:nvSpPr>
        <p:spPr>
          <a:xfrm>
            <a:off x="2965243" y="1187164"/>
            <a:ext cx="0" cy="371475"/>
          </a:xfrm>
          <a:prstGeom prst="line">
            <a:avLst/>
          </a:prstGeom>
          <a:noFill/>
          <a:ln w="19050">
            <a:solidFill>
              <a:srgbClr val="FFC000"/>
            </a:solidFill>
            <a:prstDash val="solid"/>
          </a:ln>
        </p:spPr>
        <p:txBody>
          <a:bodyPr/>
          <a:lstStyle/>
          <a:p>
            <a:endParaRPr lang="fr-FR"/>
          </a:p>
        </p:txBody>
      </p:sp>
      <p:sp>
        <p:nvSpPr>
          <p:cNvPr id="13" name="pilot-milestone-marker">
            <a:extLst>
              <a:ext uri="{FF2B5EF4-FFF2-40B4-BE49-F238E27FC236}">
                <a16:creationId xmlns:a16="http://schemas.microsoft.com/office/drawing/2014/main" id="{ABB0E4AC-E017-D577-CAA7-9C3BB2C78EB5}"/>
              </a:ext>
            </a:extLst>
          </p:cNvPr>
          <p:cNvSpPr>
            <a:spLocks noGrp="1"/>
          </p:cNvSpPr>
          <p:nvPr/>
        </p:nvSpPr>
        <p:spPr>
          <a:xfrm>
            <a:off x="2869992" y="1569191"/>
            <a:ext cx="190500" cy="190500"/>
          </a:xfrm>
          <a:prstGeom prst="diamond">
            <a:avLst/>
          </a:prstGeom>
          <a:solidFill>
            <a:srgbClr val="FFC000"/>
          </a:solidFill>
          <a:ln w="19050">
            <a:solidFill>
              <a:srgbClr val="FFFFFF"/>
            </a:solidFill>
            <a:prstDash val="solid"/>
          </a:ln>
        </p:spPr>
        <p:txBody>
          <a:bodyPr/>
          <a:lstStyle/>
          <a:p>
            <a:endParaRPr lang="fr-FR"/>
          </a:p>
        </p:txBody>
      </p:sp>
      <p:sp>
        <p:nvSpPr>
          <p:cNvPr id="16" name="production-milestone-date">
            <a:extLst>
              <a:ext uri="{FF2B5EF4-FFF2-40B4-BE49-F238E27FC236}">
                <a16:creationId xmlns:a16="http://schemas.microsoft.com/office/drawing/2014/main" id="{05F10337-1879-450B-5242-ECFA4458C52A}"/>
              </a:ext>
            </a:extLst>
          </p:cNvPr>
          <p:cNvSpPr>
            <a:spLocks noGrp="1"/>
          </p:cNvSpPr>
          <p:nvPr/>
        </p:nvSpPr>
        <p:spPr>
          <a:xfrm>
            <a:off x="3897475" y="818792"/>
            <a:ext cx="1447800" cy="361950"/>
          </a:xfrm>
          <a:prstGeom prst="rect">
            <a:avLst/>
          </a:prstGeom>
          <a:noFill/>
          <a:ln w="0">
            <a:noFill/>
            <a:prstDash val="solid"/>
          </a:ln>
        </p:spPr>
        <p:txBody>
          <a:bodyPr wrap="square" lIns="0" tIns="0" rIns="0" bIns="0" anchor="b">
            <a:normAutofit fontScale="99616"/>
          </a:bodyPr>
          <a:lstStyle/>
          <a:p>
            <a:pPr algn="ctr">
              <a:defRPr sz="1650" b="1">
                <a:solidFill>
                  <a:srgbClr val="2D6F8E"/>
                </a:solidFill>
                <a:latin typeface="Aptos"/>
                <a:ea typeface="Aptos"/>
                <a:cs typeface="Aptos"/>
              </a:defRPr>
            </a:pPr>
            <a:r>
              <a:rPr sz="1650" b="1">
                <a:solidFill>
                  <a:srgbClr val="2D6F8E"/>
                </a:solidFill>
                <a:latin typeface="Calibri" panose="020F0502020204030204" pitchFamily="34" charset="0"/>
                <a:ea typeface="Aptos"/>
                <a:cs typeface="Calibri" panose="020F0502020204030204" pitchFamily="34" charset="0"/>
              </a:rPr>
              <a:t>OCTOBRE 2026</a:t>
            </a:r>
          </a:p>
        </p:txBody>
      </p:sp>
      <p:sp>
        <p:nvSpPr>
          <p:cNvPr id="17" name="production-milestone-stem">
            <a:extLst>
              <a:ext uri="{FF2B5EF4-FFF2-40B4-BE49-F238E27FC236}">
                <a16:creationId xmlns:a16="http://schemas.microsoft.com/office/drawing/2014/main" id="{B355CF16-7E8D-659B-9E99-C5E70F03BA1B}"/>
              </a:ext>
            </a:extLst>
          </p:cNvPr>
          <p:cNvSpPr>
            <a:spLocks noGrp="1"/>
          </p:cNvSpPr>
          <p:nvPr/>
        </p:nvSpPr>
        <p:spPr>
          <a:xfrm>
            <a:off x="4639064" y="1225264"/>
            <a:ext cx="0" cy="371475"/>
          </a:xfrm>
          <a:prstGeom prst="line">
            <a:avLst/>
          </a:prstGeom>
          <a:noFill/>
          <a:ln w="19050">
            <a:solidFill>
              <a:srgbClr val="2D6F8E"/>
            </a:solidFill>
            <a:prstDash val="solid"/>
          </a:ln>
        </p:spPr>
        <p:txBody>
          <a:bodyPr/>
          <a:lstStyle/>
          <a:p>
            <a:endParaRPr lang="fr-FR"/>
          </a:p>
        </p:txBody>
      </p:sp>
      <p:sp>
        <p:nvSpPr>
          <p:cNvPr id="20" name="production-milestone-marker">
            <a:extLst>
              <a:ext uri="{FF2B5EF4-FFF2-40B4-BE49-F238E27FC236}">
                <a16:creationId xmlns:a16="http://schemas.microsoft.com/office/drawing/2014/main" id="{0E6F545C-C5D7-2280-65E2-6BB567422A5A}"/>
              </a:ext>
            </a:extLst>
          </p:cNvPr>
          <p:cNvSpPr>
            <a:spLocks noGrp="1"/>
          </p:cNvSpPr>
          <p:nvPr/>
        </p:nvSpPr>
        <p:spPr>
          <a:xfrm>
            <a:off x="4552232" y="1554243"/>
            <a:ext cx="190500" cy="190500"/>
          </a:xfrm>
          <a:prstGeom prst="diamond">
            <a:avLst/>
          </a:prstGeom>
          <a:solidFill>
            <a:srgbClr val="2D6F8E"/>
          </a:solidFill>
          <a:ln w="19050">
            <a:solidFill>
              <a:srgbClr val="FFFFFF"/>
            </a:solidFill>
            <a:prstDash val="solid"/>
          </a:ln>
        </p:spPr>
        <p:txBody>
          <a:bodyPr/>
          <a:lstStyle/>
          <a:p>
            <a:endParaRPr lang="fr-FR"/>
          </a:p>
        </p:txBody>
      </p:sp>
      <p:sp>
        <p:nvSpPr>
          <p:cNvPr id="21" name="extension-milestone-date">
            <a:extLst>
              <a:ext uri="{FF2B5EF4-FFF2-40B4-BE49-F238E27FC236}">
                <a16:creationId xmlns:a16="http://schemas.microsoft.com/office/drawing/2014/main" id="{C3FAF32B-6CA7-0C2A-F7A2-164F927D995C}"/>
              </a:ext>
            </a:extLst>
          </p:cNvPr>
          <p:cNvSpPr>
            <a:spLocks noGrp="1"/>
          </p:cNvSpPr>
          <p:nvPr/>
        </p:nvSpPr>
        <p:spPr>
          <a:xfrm>
            <a:off x="5870369" y="834739"/>
            <a:ext cx="1485900" cy="361950"/>
          </a:xfrm>
          <a:prstGeom prst="rect">
            <a:avLst/>
          </a:prstGeom>
          <a:noFill/>
          <a:ln w="0">
            <a:noFill/>
            <a:prstDash val="solid"/>
          </a:ln>
        </p:spPr>
        <p:txBody>
          <a:bodyPr wrap="square" lIns="0" tIns="0" rIns="0" bIns="0" anchor="b">
            <a:normAutofit/>
          </a:bodyPr>
          <a:lstStyle/>
          <a:p>
            <a:pPr algn="ctr">
              <a:defRPr sz="1650" b="1">
                <a:solidFill>
                  <a:srgbClr val="2D6F8E"/>
                </a:solidFill>
                <a:latin typeface="Aptos"/>
                <a:ea typeface="Aptos"/>
                <a:cs typeface="Aptos"/>
              </a:defRPr>
            </a:pPr>
            <a:r>
              <a:rPr sz="1650" b="1">
                <a:solidFill>
                  <a:srgbClr val="2D6F8E"/>
                </a:solidFill>
                <a:latin typeface="Calibri" panose="020F0502020204030204" pitchFamily="34" charset="0"/>
                <a:ea typeface="Aptos"/>
                <a:cs typeface="Calibri" panose="020F0502020204030204" pitchFamily="34" charset="0"/>
              </a:rPr>
              <a:t>JANVIER 2027</a:t>
            </a:r>
          </a:p>
        </p:txBody>
      </p:sp>
      <p:sp>
        <p:nvSpPr>
          <p:cNvPr id="22" name="extension-milestone-stem">
            <a:extLst>
              <a:ext uri="{FF2B5EF4-FFF2-40B4-BE49-F238E27FC236}">
                <a16:creationId xmlns:a16="http://schemas.microsoft.com/office/drawing/2014/main" id="{B7A8606D-02A7-E956-B859-56239CBFEC68}"/>
              </a:ext>
            </a:extLst>
          </p:cNvPr>
          <p:cNvSpPr>
            <a:spLocks noGrp="1"/>
          </p:cNvSpPr>
          <p:nvPr/>
        </p:nvSpPr>
        <p:spPr>
          <a:xfrm>
            <a:off x="6857280" y="1263364"/>
            <a:ext cx="0" cy="371475"/>
          </a:xfrm>
          <a:prstGeom prst="line">
            <a:avLst/>
          </a:prstGeom>
          <a:noFill/>
          <a:ln w="19050">
            <a:solidFill>
              <a:srgbClr val="2D6F8E"/>
            </a:solidFill>
            <a:prstDash val="solid"/>
          </a:ln>
        </p:spPr>
        <p:txBody>
          <a:bodyPr/>
          <a:lstStyle/>
          <a:p>
            <a:endParaRPr lang="fr-FR"/>
          </a:p>
        </p:txBody>
      </p:sp>
      <p:sp>
        <p:nvSpPr>
          <p:cNvPr id="23" name="extension-milestone-marker">
            <a:extLst>
              <a:ext uri="{FF2B5EF4-FFF2-40B4-BE49-F238E27FC236}">
                <a16:creationId xmlns:a16="http://schemas.microsoft.com/office/drawing/2014/main" id="{FDFB3C55-4D21-78E5-7A70-80AD9FBAD8B2}"/>
              </a:ext>
            </a:extLst>
          </p:cNvPr>
          <p:cNvSpPr>
            <a:spLocks noGrp="1"/>
          </p:cNvSpPr>
          <p:nvPr/>
        </p:nvSpPr>
        <p:spPr>
          <a:xfrm>
            <a:off x="6762030" y="1554243"/>
            <a:ext cx="190500" cy="190500"/>
          </a:xfrm>
          <a:prstGeom prst="diamond">
            <a:avLst/>
          </a:prstGeom>
          <a:solidFill>
            <a:srgbClr val="2D6F8E"/>
          </a:solidFill>
          <a:ln w="19050">
            <a:solidFill>
              <a:srgbClr val="FFFFFF"/>
            </a:solidFill>
            <a:prstDash val="solid"/>
          </a:ln>
        </p:spPr>
        <p:txBody>
          <a:bodyPr/>
          <a:lstStyle/>
          <a:p>
            <a:endParaRPr lang="fr-FR"/>
          </a:p>
        </p:txBody>
      </p:sp>
      <p:sp>
        <p:nvSpPr>
          <p:cNvPr id="24" name="unique-milestone-date">
            <a:extLst>
              <a:ext uri="{FF2B5EF4-FFF2-40B4-BE49-F238E27FC236}">
                <a16:creationId xmlns:a16="http://schemas.microsoft.com/office/drawing/2014/main" id="{44955B70-0DF6-5AD0-CD97-F81DE9703B37}"/>
              </a:ext>
            </a:extLst>
          </p:cNvPr>
          <p:cNvSpPr>
            <a:spLocks noGrp="1"/>
          </p:cNvSpPr>
          <p:nvPr/>
        </p:nvSpPr>
        <p:spPr>
          <a:xfrm>
            <a:off x="7881363" y="805677"/>
            <a:ext cx="1790700" cy="361950"/>
          </a:xfrm>
          <a:prstGeom prst="rect">
            <a:avLst/>
          </a:prstGeom>
          <a:noFill/>
          <a:ln w="0">
            <a:noFill/>
            <a:prstDash val="solid"/>
          </a:ln>
        </p:spPr>
        <p:txBody>
          <a:bodyPr wrap="square" lIns="0" tIns="0" rIns="0" bIns="0" anchor="b">
            <a:normAutofit fontScale="97370"/>
          </a:bodyPr>
          <a:lstStyle/>
          <a:p>
            <a:pPr algn="ctr">
              <a:defRPr sz="1650" b="1">
                <a:solidFill>
                  <a:srgbClr val="123F53"/>
                </a:solidFill>
                <a:latin typeface="Aptos"/>
                <a:ea typeface="Aptos"/>
                <a:cs typeface="Aptos"/>
              </a:defRPr>
            </a:pPr>
            <a:r>
              <a:rPr sz="1650" b="1">
                <a:solidFill>
                  <a:srgbClr val="7CB5E6"/>
                </a:solidFill>
                <a:latin typeface="Calibri" panose="020F0502020204030204" pitchFamily="34" charset="0"/>
                <a:ea typeface="Aptos"/>
                <a:cs typeface="Calibri" panose="020F0502020204030204" pitchFamily="34" charset="0"/>
              </a:rPr>
              <a:t>1ER JUILLET 2027</a:t>
            </a:r>
          </a:p>
        </p:txBody>
      </p:sp>
      <p:sp>
        <p:nvSpPr>
          <p:cNvPr id="25" name="unique-milestone-stem">
            <a:extLst>
              <a:ext uri="{FF2B5EF4-FFF2-40B4-BE49-F238E27FC236}">
                <a16:creationId xmlns:a16="http://schemas.microsoft.com/office/drawing/2014/main" id="{B1B40C21-F6AA-B319-2123-1DA9E882DDF5}"/>
              </a:ext>
            </a:extLst>
          </p:cNvPr>
          <p:cNvSpPr>
            <a:spLocks noGrp="1"/>
          </p:cNvSpPr>
          <p:nvPr/>
        </p:nvSpPr>
        <p:spPr>
          <a:xfrm>
            <a:off x="9033740" y="1213713"/>
            <a:ext cx="0" cy="371475"/>
          </a:xfrm>
          <a:prstGeom prst="line">
            <a:avLst/>
          </a:prstGeom>
          <a:noFill/>
          <a:ln w="19050">
            <a:solidFill>
              <a:srgbClr val="7CB5E6"/>
            </a:solidFill>
            <a:prstDash val="solid"/>
          </a:ln>
        </p:spPr>
        <p:txBody>
          <a:bodyPr/>
          <a:lstStyle/>
          <a:p>
            <a:endParaRPr lang="fr-FR"/>
          </a:p>
        </p:txBody>
      </p:sp>
      <p:sp>
        <p:nvSpPr>
          <p:cNvPr id="26" name="unique-milestone-marker">
            <a:extLst>
              <a:ext uri="{FF2B5EF4-FFF2-40B4-BE49-F238E27FC236}">
                <a16:creationId xmlns:a16="http://schemas.microsoft.com/office/drawing/2014/main" id="{61193DDE-0437-F026-A403-7F08C4CE721E}"/>
              </a:ext>
            </a:extLst>
          </p:cNvPr>
          <p:cNvSpPr>
            <a:spLocks noGrp="1"/>
          </p:cNvSpPr>
          <p:nvPr/>
        </p:nvSpPr>
        <p:spPr>
          <a:xfrm>
            <a:off x="8938490" y="1539589"/>
            <a:ext cx="190500" cy="190500"/>
          </a:xfrm>
          <a:prstGeom prst="diamond">
            <a:avLst/>
          </a:prstGeom>
          <a:solidFill>
            <a:srgbClr val="7CB5E6"/>
          </a:solidFill>
          <a:ln w="19050">
            <a:solidFill>
              <a:srgbClr val="FFFFFF"/>
            </a:solidFill>
            <a:prstDash val="solid"/>
          </a:ln>
        </p:spPr>
        <p:txBody>
          <a:bodyPr/>
          <a:lstStyle/>
          <a:p>
            <a:endParaRPr lang="fr-FR"/>
          </a:p>
        </p:txBody>
      </p:sp>
      <p:sp>
        <p:nvSpPr>
          <p:cNvPr id="27" name="production-milestone-stem">
            <a:extLst>
              <a:ext uri="{FF2B5EF4-FFF2-40B4-BE49-F238E27FC236}">
                <a16:creationId xmlns:a16="http://schemas.microsoft.com/office/drawing/2014/main" id="{98B80AC8-DA2E-C148-BDE7-8DCFAFC96FA2}"/>
              </a:ext>
            </a:extLst>
          </p:cNvPr>
          <p:cNvSpPr>
            <a:spLocks noGrp="1"/>
          </p:cNvSpPr>
          <p:nvPr/>
        </p:nvSpPr>
        <p:spPr>
          <a:xfrm>
            <a:off x="4660693" y="1705761"/>
            <a:ext cx="0" cy="666750"/>
          </a:xfrm>
          <a:prstGeom prst="line">
            <a:avLst/>
          </a:prstGeom>
          <a:noFill/>
          <a:ln w="19050">
            <a:solidFill>
              <a:srgbClr val="2D6F8E"/>
            </a:solidFill>
            <a:prstDash val="solid"/>
          </a:ln>
        </p:spPr>
        <p:txBody>
          <a:bodyPr/>
          <a:lstStyle/>
          <a:p>
            <a:endParaRPr lang="fr-FR"/>
          </a:p>
        </p:txBody>
      </p:sp>
      <p:sp>
        <p:nvSpPr>
          <p:cNvPr id="28" name="extension-detail-body">
            <a:extLst>
              <a:ext uri="{FF2B5EF4-FFF2-40B4-BE49-F238E27FC236}">
                <a16:creationId xmlns:a16="http://schemas.microsoft.com/office/drawing/2014/main" id="{244BE523-FDB9-AA8D-61BD-E23BDF21B5CC}"/>
              </a:ext>
            </a:extLst>
          </p:cNvPr>
          <p:cNvSpPr>
            <a:spLocks noGrp="1"/>
          </p:cNvSpPr>
          <p:nvPr/>
        </p:nvSpPr>
        <p:spPr>
          <a:xfrm>
            <a:off x="3097520" y="2464001"/>
            <a:ext cx="2847969" cy="2294047"/>
          </a:xfrm>
          <a:prstGeom prst="rect">
            <a:avLst/>
          </a:prstGeom>
          <a:noFill/>
          <a:ln w="0">
            <a:noFill/>
            <a:prstDash val="solid"/>
          </a:ln>
        </p:spPr>
        <p:txBody>
          <a:bodyPr wrap="square" lIns="0" tIns="0" rIns="0" bIns="0" anchor="t">
            <a:normAutofit/>
          </a:bodyPr>
          <a:lstStyle/>
          <a:p>
            <a:pPr lvl="1" indent="-372745" algn="just">
              <a:buFontTx/>
              <a:buBlip>
                <a:blip r:embed="rId3"/>
              </a:buBlip>
              <a:defRPr sz="1500" b="0">
                <a:solidFill>
                  <a:srgbClr val="526773"/>
                </a:solidFill>
                <a:latin typeface="Aptos"/>
                <a:ea typeface="Aptos"/>
                <a:cs typeface="Aptos"/>
              </a:defRPr>
            </a:pPr>
            <a:r>
              <a:rPr lang="fr-FR" sz="1400" i="1" dirty="0">
                <a:solidFill>
                  <a:srgbClr val="002060"/>
                </a:solidFill>
                <a:latin typeface="Calibri"/>
                <a:cs typeface="Calibri"/>
              </a:rPr>
              <a:t>Mise en production du </a:t>
            </a:r>
            <a:r>
              <a:rPr lang="fr-FR" b="1" i="1" dirty="0">
                <a:solidFill>
                  <a:srgbClr val="008AFF"/>
                </a:solidFill>
                <a:latin typeface="Calibri"/>
                <a:cs typeface="Calibri"/>
              </a:rPr>
              <a:t>CRM 135 </a:t>
            </a:r>
            <a:r>
              <a:rPr lang="fr-FR" sz="1400" i="1" dirty="0">
                <a:solidFill>
                  <a:srgbClr val="002060"/>
                </a:solidFill>
                <a:latin typeface="Calibri"/>
                <a:cs typeface="Calibri"/>
              </a:rPr>
              <a:t>avec 7 contrôles</a:t>
            </a:r>
            <a:endParaRPr lang="en-US" sz="1400" dirty="0">
              <a:solidFill>
                <a:srgbClr val="000000"/>
              </a:solidFill>
              <a:latin typeface="Calibri"/>
              <a:ea typeface="Calibri"/>
              <a:cs typeface="Calibri"/>
            </a:endParaRPr>
          </a:p>
          <a:p>
            <a:pPr lvl="1" indent="-372745" algn="just">
              <a:buBlip>
                <a:blip r:embed="rId3"/>
              </a:buBlip>
              <a:defRPr sz="1500" b="0">
                <a:solidFill>
                  <a:srgbClr val="526773"/>
                </a:solidFill>
                <a:latin typeface="Aptos"/>
                <a:ea typeface="Aptos"/>
                <a:cs typeface="Aptos"/>
              </a:defRPr>
            </a:pPr>
            <a:r>
              <a:rPr lang="fr-FR" sz="1400" i="1" dirty="0">
                <a:solidFill>
                  <a:srgbClr val="002060"/>
                </a:solidFill>
                <a:latin typeface="Calibri"/>
                <a:ea typeface="Calibri"/>
                <a:cs typeface="Calibri"/>
              </a:rPr>
              <a:t>Anomalies révélées dans le </a:t>
            </a:r>
            <a:r>
              <a:rPr lang="fr-FR" sz="1500" b="1" i="1" dirty="0">
                <a:solidFill>
                  <a:srgbClr val="008AFF"/>
                </a:solidFill>
                <a:latin typeface="Calibri"/>
                <a:cs typeface="Calibri"/>
              </a:rPr>
              <a:t>CRM 135</a:t>
            </a:r>
            <a:endParaRPr lang="fr-FR" sz="1400" i="1" u="sng" strike="sngStrike" dirty="0">
              <a:solidFill>
                <a:srgbClr val="002060"/>
              </a:solidFill>
              <a:latin typeface="Calibri"/>
              <a:cs typeface="Calibri"/>
            </a:endParaRPr>
          </a:p>
        </p:txBody>
      </p:sp>
      <p:sp>
        <p:nvSpPr>
          <p:cNvPr id="29" name="production-milestone-stem">
            <a:extLst>
              <a:ext uri="{FF2B5EF4-FFF2-40B4-BE49-F238E27FC236}">
                <a16:creationId xmlns:a16="http://schemas.microsoft.com/office/drawing/2014/main" id="{0283F67A-2BCC-5BF8-AD9C-5AA5C557F49F}"/>
              </a:ext>
            </a:extLst>
          </p:cNvPr>
          <p:cNvSpPr>
            <a:spLocks noGrp="1"/>
          </p:cNvSpPr>
          <p:nvPr/>
        </p:nvSpPr>
        <p:spPr>
          <a:xfrm>
            <a:off x="9033740" y="1691989"/>
            <a:ext cx="0" cy="666750"/>
          </a:xfrm>
          <a:prstGeom prst="line">
            <a:avLst/>
          </a:prstGeom>
          <a:noFill/>
          <a:ln w="19050">
            <a:solidFill>
              <a:srgbClr val="7CB5E6"/>
            </a:solidFill>
            <a:prstDash val="solid"/>
          </a:ln>
        </p:spPr>
        <p:txBody>
          <a:bodyPr/>
          <a:lstStyle/>
          <a:p>
            <a:endParaRPr lang="fr-FR"/>
          </a:p>
        </p:txBody>
      </p:sp>
      <p:sp>
        <p:nvSpPr>
          <p:cNvPr id="30" name="production-milestone-stem">
            <a:extLst>
              <a:ext uri="{FF2B5EF4-FFF2-40B4-BE49-F238E27FC236}">
                <a16:creationId xmlns:a16="http://schemas.microsoft.com/office/drawing/2014/main" id="{CFCCFAB9-1B1E-56F9-841F-42A528288658}"/>
              </a:ext>
            </a:extLst>
          </p:cNvPr>
          <p:cNvSpPr>
            <a:spLocks noGrp="1"/>
          </p:cNvSpPr>
          <p:nvPr/>
        </p:nvSpPr>
        <p:spPr>
          <a:xfrm>
            <a:off x="6857280" y="1744743"/>
            <a:ext cx="0" cy="666750"/>
          </a:xfrm>
          <a:prstGeom prst="line">
            <a:avLst/>
          </a:prstGeom>
          <a:noFill/>
          <a:ln w="19050">
            <a:solidFill>
              <a:srgbClr val="2D6F8E"/>
            </a:solidFill>
            <a:prstDash val="solid"/>
          </a:ln>
        </p:spPr>
        <p:txBody>
          <a:bodyPr/>
          <a:lstStyle/>
          <a:p>
            <a:endParaRPr lang="fr-FR"/>
          </a:p>
        </p:txBody>
      </p:sp>
      <p:sp>
        <p:nvSpPr>
          <p:cNvPr id="31" name="extension-detail-body">
            <a:extLst>
              <a:ext uri="{FF2B5EF4-FFF2-40B4-BE49-F238E27FC236}">
                <a16:creationId xmlns:a16="http://schemas.microsoft.com/office/drawing/2014/main" id="{2EDC7BBC-3814-EDD0-620C-82C61D01C18C}"/>
              </a:ext>
            </a:extLst>
          </p:cNvPr>
          <p:cNvSpPr>
            <a:spLocks noGrp="1"/>
          </p:cNvSpPr>
          <p:nvPr/>
        </p:nvSpPr>
        <p:spPr>
          <a:xfrm>
            <a:off x="6078069" y="2490516"/>
            <a:ext cx="2288759" cy="1200150"/>
          </a:xfrm>
          <a:prstGeom prst="rect">
            <a:avLst/>
          </a:prstGeom>
          <a:noFill/>
          <a:ln w="0">
            <a:noFill/>
            <a:prstDash val="solid"/>
          </a:ln>
        </p:spPr>
        <p:txBody>
          <a:bodyPr wrap="square" lIns="0" tIns="0" rIns="0" bIns="0" anchor="t">
            <a:normAutofit/>
          </a:bodyPr>
          <a:lstStyle/>
          <a:p>
            <a:pPr lvl="1" indent="-372745">
              <a:spcAft>
                <a:spcPts val="5"/>
              </a:spcAft>
              <a:buBlip>
                <a:blip r:embed="rId3"/>
              </a:buBlip>
              <a:defRPr sz="1500" b="0">
                <a:solidFill>
                  <a:srgbClr val="526773"/>
                </a:solidFill>
                <a:latin typeface="Aptos"/>
                <a:ea typeface="Aptos"/>
                <a:cs typeface="Aptos"/>
              </a:defRPr>
            </a:pPr>
            <a:r>
              <a:rPr lang="fr-FR" sz="1400" i="1" dirty="0">
                <a:solidFill>
                  <a:srgbClr val="002060"/>
                </a:solidFill>
                <a:latin typeface="Calibri"/>
                <a:cs typeface="Calibri"/>
              </a:rPr>
              <a:t>Extension du périmètre des contrôles (soit 13 contrôles au total à date de janvier 2027)</a:t>
            </a:r>
            <a:endParaRPr lang="fr-FR" dirty="0"/>
          </a:p>
        </p:txBody>
      </p:sp>
      <p:sp>
        <p:nvSpPr>
          <p:cNvPr id="32" name="unique-detail-body">
            <a:extLst>
              <a:ext uri="{FF2B5EF4-FFF2-40B4-BE49-F238E27FC236}">
                <a16:creationId xmlns:a16="http://schemas.microsoft.com/office/drawing/2014/main" id="{57C6575E-FA68-2931-513B-645EF85CDF0D}"/>
              </a:ext>
            </a:extLst>
          </p:cNvPr>
          <p:cNvSpPr>
            <a:spLocks noGrp="1"/>
          </p:cNvSpPr>
          <p:nvPr/>
        </p:nvSpPr>
        <p:spPr>
          <a:xfrm>
            <a:off x="8646389" y="2453989"/>
            <a:ext cx="3137779" cy="965902"/>
          </a:xfrm>
          <a:prstGeom prst="rect">
            <a:avLst/>
          </a:prstGeom>
          <a:noFill/>
          <a:ln w="0">
            <a:noFill/>
            <a:prstDash val="solid"/>
          </a:ln>
        </p:spPr>
        <p:txBody>
          <a:bodyPr wrap="square" lIns="0" tIns="0" rIns="0" bIns="0" anchor="t">
            <a:noAutofit/>
          </a:bodyPr>
          <a:lstStyle/>
          <a:p>
            <a:pPr lvl="1" indent="-372745">
              <a:spcAft>
                <a:spcPts val="5"/>
              </a:spcAft>
              <a:buBlip>
                <a:blip r:embed="rId3"/>
              </a:buBlip>
              <a:defRPr sz="1500" b="0">
                <a:solidFill>
                  <a:srgbClr val="526773"/>
                </a:solidFill>
                <a:latin typeface="Aptos"/>
                <a:ea typeface="Aptos"/>
                <a:cs typeface="Aptos"/>
              </a:defRPr>
            </a:pPr>
            <a:r>
              <a:rPr lang="fr-FR" sz="1400" i="1" dirty="0">
                <a:solidFill>
                  <a:srgbClr val="002060"/>
                </a:solidFill>
                <a:latin typeface="Calibri"/>
                <a:cs typeface="Calibri"/>
              </a:rPr>
              <a:t>Contrôles du </a:t>
            </a:r>
            <a:r>
              <a:rPr lang="fr-FR" sz="1500" b="1" i="1" dirty="0">
                <a:solidFill>
                  <a:srgbClr val="008AFF"/>
                </a:solidFill>
                <a:latin typeface="Calibri"/>
                <a:cs typeface="Calibri"/>
              </a:rPr>
              <a:t>CRM 135 </a:t>
            </a:r>
            <a:r>
              <a:rPr lang="fr-FR" sz="1400" i="1" dirty="0">
                <a:solidFill>
                  <a:srgbClr val="002060"/>
                </a:solidFill>
                <a:latin typeface="Calibri"/>
                <a:cs typeface="Calibri"/>
              </a:rPr>
              <a:t>(Lots 1+2+3) + 6 contrôles bloquants anciennement dans le CRM 44            (</a:t>
            </a:r>
            <a:r>
              <a:rPr lang="fr-FR" sz="1400" i="1" u="sng" dirty="0">
                <a:solidFill>
                  <a:srgbClr val="002060"/>
                </a:solidFill>
                <a:latin typeface="Calibri"/>
                <a:cs typeface="Calibri"/>
              </a:rPr>
              <a:t>à confirmer</a:t>
            </a:r>
            <a:r>
              <a:rPr lang="fr-FR" sz="1400" i="1" dirty="0">
                <a:solidFill>
                  <a:srgbClr val="002060"/>
                </a:solidFill>
                <a:latin typeface="Calibri"/>
                <a:cs typeface="Calibri"/>
              </a:rPr>
              <a:t> selon l'analyse en cours)</a:t>
            </a:r>
          </a:p>
          <a:p>
            <a:pPr lvl="1" indent="-372745" algn="just">
              <a:spcAft>
                <a:spcPts val="5"/>
              </a:spcAft>
              <a:buBlip>
                <a:blip r:embed="rId3"/>
              </a:buBlip>
              <a:defRPr sz="1500" b="0">
                <a:solidFill>
                  <a:srgbClr val="526773"/>
                </a:solidFill>
                <a:latin typeface="Aptos"/>
                <a:ea typeface="Aptos"/>
                <a:cs typeface="Aptos"/>
              </a:defRPr>
            </a:pPr>
            <a:endParaRPr lang="en-US" sz="1400" i="1" dirty="0">
              <a:solidFill>
                <a:srgbClr val="002060"/>
              </a:solidFill>
              <a:latin typeface="Calibri"/>
              <a:cs typeface="Calibri"/>
            </a:endParaRPr>
          </a:p>
        </p:txBody>
      </p:sp>
      <p:sp>
        <p:nvSpPr>
          <p:cNvPr id="36" name="ZoneTexte 35">
            <a:extLst>
              <a:ext uri="{FF2B5EF4-FFF2-40B4-BE49-F238E27FC236}">
                <a16:creationId xmlns:a16="http://schemas.microsoft.com/office/drawing/2014/main" id="{96065DFF-3488-5E30-B733-C0CD0030AB72}"/>
              </a:ext>
            </a:extLst>
          </p:cNvPr>
          <p:cNvSpPr txBox="1"/>
          <p:nvPr/>
        </p:nvSpPr>
        <p:spPr>
          <a:xfrm>
            <a:off x="-65850" y="3946069"/>
            <a:ext cx="12003849" cy="2092881"/>
          </a:xfrm>
          <a:prstGeom prst="rect">
            <a:avLst/>
          </a:prstGeom>
          <a:noFill/>
        </p:spPr>
        <p:txBody>
          <a:bodyPr wrap="square" lIns="91440" tIns="45720" rIns="91440" bIns="45720" anchor="t">
            <a:spAutoFit/>
          </a:bodyPr>
          <a:lstStyle/>
          <a:p>
            <a:pPr marL="1362075" lvl="3" indent="-447675" algn="just">
              <a:spcBef>
                <a:spcPts val="600"/>
              </a:spcBef>
              <a:buBlip>
                <a:blip r:embed="rId3"/>
              </a:buBlip>
            </a:pPr>
            <a:r>
              <a:rPr lang="fr-FR" sz="2000" dirty="0">
                <a:solidFill>
                  <a:srgbClr val="002060"/>
                </a:solidFill>
                <a:latin typeface="Calibri"/>
                <a:ea typeface="Calibri"/>
                <a:cs typeface="Calibri"/>
              </a:rPr>
              <a:t>Le </a:t>
            </a:r>
            <a:r>
              <a:rPr lang="fr-FR" sz="2000" b="1" dirty="0">
                <a:solidFill>
                  <a:srgbClr val="008AFF"/>
                </a:solidFill>
                <a:latin typeface="Calibri"/>
                <a:ea typeface="Calibri"/>
                <a:cs typeface="Calibri"/>
              </a:rPr>
              <a:t>CRM 44 </a:t>
            </a:r>
            <a:r>
              <a:rPr lang="fr-FR" sz="2000" dirty="0">
                <a:solidFill>
                  <a:srgbClr val="002060"/>
                </a:solidFill>
                <a:latin typeface="Calibri"/>
                <a:ea typeface="Calibri"/>
                <a:cs typeface="Calibri"/>
              </a:rPr>
              <a:t>est remonté à la place de l’AER lorsque les anomalies qu’il porte empêchent la production du document. Les contrôles aujourd’hui portés dans le </a:t>
            </a:r>
            <a:r>
              <a:rPr lang="fr-FR" sz="2000" b="1" dirty="0">
                <a:solidFill>
                  <a:srgbClr val="008AFF"/>
                </a:solidFill>
                <a:latin typeface="Calibri"/>
                <a:ea typeface="Calibri"/>
                <a:cs typeface="Calibri"/>
              </a:rPr>
              <a:t>CRM 44</a:t>
            </a:r>
            <a:r>
              <a:rPr lang="fr-FR" sz="2000" dirty="0">
                <a:solidFill>
                  <a:srgbClr val="002060"/>
                </a:solidFill>
                <a:latin typeface="Calibri"/>
                <a:ea typeface="Calibri"/>
                <a:cs typeface="Calibri"/>
              </a:rPr>
              <a:t> ont vocation à intégrer </a:t>
            </a:r>
            <a:r>
              <a:rPr lang="fr-FR" sz="2000" dirty="0">
                <a:solidFill>
                  <a:srgbClr val="002060"/>
                </a:solidFill>
                <a:latin typeface="Calibri"/>
                <a:cs typeface="Calibri"/>
              </a:rPr>
              <a:t>un CRM normalisé.</a:t>
            </a:r>
          </a:p>
          <a:p>
            <a:pPr marL="1362075" lvl="3" indent="-447675" algn="just">
              <a:spcBef>
                <a:spcPts val="600"/>
              </a:spcBef>
              <a:buBlip>
                <a:blip r:embed="rId3"/>
              </a:buBlip>
            </a:pPr>
            <a:r>
              <a:rPr lang="fr-FR" sz="2000" dirty="0">
                <a:solidFill>
                  <a:srgbClr val="002060"/>
                </a:solidFill>
                <a:latin typeface="Calibri"/>
                <a:cs typeface="Calibri"/>
              </a:rPr>
              <a:t>À date, 6,53 % des FCTU remontées à France Travail sont en anomalie. La nouvelle stratégie vise ainsi à remonter ces cas de non-conformité au plus tôt et automatiquement aux déclarants.</a:t>
            </a:r>
          </a:p>
          <a:p>
            <a:pPr marL="1362075" lvl="3" indent="-447675" algn="just">
              <a:spcBef>
                <a:spcPts val="600"/>
              </a:spcBef>
              <a:buBlip>
                <a:blip r:embed="rId3"/>
              </a:buBlip>
            </a:pPr>
            <a:endParaRPr lang="fr-FR" sz="2000" dirty="0">
              <a:solidFill>
                <a:srgbClr val="002060"/>
              </a:solidFill>
              <a:latin typeface="Calibri"/>
              <a:cs typeface="Calibri"/>
            </a:endParaRPr>
          </a:p>
        </p:txBody>
      </p:sp>
      <p:sp>
        <p:nvSpPr>
          <p:cNvPr id="11" name="Espace réservé du numéro de diapositive 1">
            <a:extLst>
              <a:ext uri="{FF2B5EF4-FFF2-40B4-BE49-F238E27FC236}">
                <a16:creationId xmlns:a16="http://schemas.microsoft.com/office/drawing/2014/main" id="{AF33A51A-39EF-31C1-844E-2AFA74ADA96D}"/>
              </a:ext>
            </a:extLst>
          </p:cNvPr>
          <p:cNvSpPr>
            <a:spLocks noGrp="1"/>
          </p:cNvSpPr>
          <p:nvPr>
            <p:ph type="sldNum" sz="quarter" idx="10"/>
          </p:nvPr>
        </p:nvSpPr>
        <p:spPr>
          <a:xfrm>
            <a:off x="5833264" y="6469818"/>
            <a:ext cx="526815" cy="244475"/>
          </a:xfrm>
        </p:spPr>
        <p:txBody>
          <a:bodyPr/>
          <a:lstStyle/>
          <a:p>
            <a:pPr>
              <a:defRPr/>
            </a:pPr>
            <a:fld id="{FE673E09-FDDB-423A-90EF-688F0CF0AEA9}" type="slidenum">
              <a:rPr lang="fr-FR" smtClean="0"/>
              <a:pPr>
                <a:defRPr/>
              </a:pPr>
              <a:t>6</a:t>
            </a:fld>
            <a:endParaRPr lang="fr-FR" dirty="0"/>
          </a:p>
        </p:txBody>
      </p:sp>
    </p:spTree>
    <p:extLst>
      <p:ext uri="{BB962C8B-B14F-4D97-AF65-F5344CB8AC3E}">
        <p14:creationId xmlns:p14="http://schemas.microsoft.com/office/powerpoint/2010/main" val="3391620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EE382-B76A-42AD-B479-B9ADE10766E1}"/>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34D91488-B54A-18CA-8030-2C289D6D9CFE}"/>
              </a:ext>
            </a:extLst>
          </p:cNvPr>
          <p:cNvSpPr>
            <a:spLocks noGrp="1"/>
          </p:cNvSpPr>
          <p:nvPr>
            <p:ph type="title"/>
          </p:nvPr>
        </p:nvSpPr>
        <p:spPr>
          <a:xfrm>
            <a:off x="0" y="36979"/>
            <a:ext cx="11386868" cy="678603"/>
          </a:xfrm>
        </p:spPr>
        <p:txBody>
          <a:bodyPr>
            <a:noAutofit/>
          </a:bodyPr>
          <a:lstStyle/>
          <a:p>
            <a:r>
              <a:rPr lang="fr-FR" sz="3500" dirty="0">
                <a:latin typeface="Calibri"/>
                <a:ea typeface="Calibri"/>
                <a:cs typeface="Calibri"/>
              </a:rPr>
              <a:t>CRM 135 en production au 1</a:t>
            </a:r>
            <a:r>
              <a:rPr lang="fr-FR" sz="3500" baseline="30000" dirty="0">
                <a:latin typeface="Calibri"/>
                <a:ea typeface="Calibri"/>
                <a:cs typeface="Calibri"/>
              </a:rPr>
              <a:t>er</a:t>
            </a:r>
            <a:r>
              <a:rPr lang="fr-FR" sz="3500" dirty="0">
                <a:latin typeface="Calibri"/>
                <a:ea typeface="Calibri"/>
                <a:cs typeface="Calibri"/>
              </a:rPr>
              <a:t> octobre 2026</a:t>
            </a:r>
          </a:p>
        </p:txBody>
      </p:sp>
      <p:sp>
        <p:nvSpPr>
          <p:cNvPr id="12" name="Espace réservé du texte 10">
            <a:extLst>
              <a:ext uri="{FF2B5EF4-FFF2-40B4-BE49-F238E27FC236}">
                <a16:creationId xmlns:a16="http://schemas.microsoft.com/office/drawing/2014/main" id="{77D84D2C-C68E-7999-269E-4D4FFB375250}"/>
              </a:ext>
            </a:extLst>
          </p:cNvPr>
          <p:cNvSpPr>
            <a:spLocks noGrp="1"/>
          </p:cNvSpPr>
          <p:nvPr/>
        </p:nvSpPr>
        <p:spPr>
          <a:xfrm>
            <a:off x="381060" y="2006769"/>
            <a:ext cx="11429880" cy="2584049"/>
          </a:xfrm>
          <a:prstGeom prst="rect">
            <a:avLst/>
          </a:prstGeom>
          <a:solidFill>
            <a:srgbClr val="F5FAFE"/>
          </a:solidFill>
          <a:ln w="14288">
            <a:solidFill>
              <a:srgbClr val="00B0F0"/>
            </a:solidFill>
            <a:prstDash val="solid"/>
          </a:ln>
        </p:spPr>
        <p:txBody>
          <a:bodyPr vert="horz" wrap="square" lIns="190500" tIns="171450" rIns="190500" bIns="133350" anchor="ctr">
            <a:normAutofit fontScale="92500" lnSpcReduction="20000"/>
          </a:bodyPr>
          <a:lstStyle>
            <a:defPPr>
              <a:defRPr lang="fr-FR"/>
            </a:defPPr>
            <a:lvl1pPr marL="457200" indent="-457200" algn="l" defTabSz="914400" rtl="0" eaLnBrk="1" latinLnBrk="0" hangingPunct="1">
              <a:lnSpc>
                <a:spcPct val="90000"/>
              </a:lnSpc>
              <a:spcBef>
                <a:spcPts val="0"/>
              </a:spcBef>
              <a:spcAft>
                <a:spcPts val="1200"/>
              </a:spcAft>
              <a:buNone/>
              <a:defRPr sz="2000" b="0" kern="1200">
                <a:solidFill>
                  <a:schemeClr val="tx1">
                    <a:lumMod val="50000"/>
                  </a:schemeClr>
                </a:solidFill>
                <a:latin typeface="Calibri"/>
                <a:ea typeface="Calibri"/>
                <a:cs typeface="Calibri"/>
              </a:defRPr>
            </a:lvl1pPr>
            <a:lvl2pPr marL="447675" indent="-447675" algn="l" defTabSz="914400" rtl="0" eaLnBrk="1" latinLnBrk="0" hangingPunct="1">
              <a:lnSpc>
                <a:spcPct val="100000"/>
              </a:lnSpc>
              <a:spcBef>
                <a:spcPts val="0"/>
              </a:spcBef>
              <a:buNone/>
              <a:defRPr sz="2400" kern="1200">
                <a:solidFill>
                  <a:srgbClr val="0D2749"/>
                </a:solidFill>
                <a:latin typeface="Calibri"/>
                <a:ea typeface="Calibri"/>
                <a:cs typeface="Calibri"/>
              </a:defRPr>
            </a:lvl2pPr>
            <a:lvl3pPr marL="538163" indent="0" algn="l" defTabSz="914400" rtl="0" eaLnBrk="1" latinLnBrk="0" hangingPunct="1">
              <a:lnSpc>
                <a:spcPct val="100000"/>
              </a:lnSpc>
              <a:spcBef>
                <a:spcPts val="0"/>
              </a:spcBef>
              <a:buNone/>
              <a:defRPr sz="2400" kern="1200">
                <a:solidFill>
                  <a:srgbClr val="0D2749"/>
                </a:solidFill>
                <a:latin typeface="Calibri"/>
                <a:ea typeface="Calibri"/>
                <a:cs typeface="Calibri"/>
              </a:defRPr>
            </a:lvl3pPr>
            <a:lvl4pPr marL="1341438" indent="-342900" algn="l" defTabSz="914400" rtl="0" eaLnBrk="1" latinLnBrk="0" hangingPunct="1">
              <a:lnSpc>
                <a:spcPct val="100000"/>
              </a:lnSpc>
              <a:spcBef>
                <a:spcPts val="0"/>
              </a:spcBef>
              <a:buNone/>
              <a:defRPr sz="2000" kern="1200">
                <a:solidFill>
                  <a:srgbClr val="0D2749"/>
                </a:solidFill>
                <a:latin typeface="Calibri"/>
                <a:ea typeface="Calibri"/>
                <a:cs typeface="Calibri"/>
              </a:defRPr>
            </a:lvl4pPr>
            <a:lvl5pPr marL="1879600" indent="-285750" algn="l" defTabSz="914400" rtl="0" eaLnBrk="1" latinLnBrk="0" hangingPunct="1">
              <a:lnSpc>
                <a:spcPct val="100000"/>
              </a:lnSpc>
              <a:spcBef>
                <a:spcPts val="0"/>
              </a:spcBef>
              <a:buNone/>
              <a:defRPr sz="1800" kern="1200">
                <a:solidFill>
                  <a:srgbClr val="0D2749"/>
                </a:solidFill>
                <a:latin typeface="Calibri"/>
                <a:ea typeface="Calibri"/>
                <a:cs typeface="Calibri"/>
              </a:defRPr>
            </a:lvl5pPr>
            <a:lvl6pPr marL="2514600" indent="-228600" algn="l" defTabSz="914400" rtl="0" eaLnBrk="1" latinLnBrk="0" hangingPunct="1">
              <a:lnSpc>
                <a:spcPct val="90000"/>
              </a:lnSpc>
              <a:spcBef>
                <a:spcPts val="500"/>
              </a:spcBef>
              <a:buChar char="•"/>
              <a:defRPr sz="1800" kern="1200">
                <a:solidFill>
                  <a:schemeClr val="tx1"/>
                </a:solidFill>
                <a:latin typeface="+mn-lt"/>
                <a:ea typeface="+mn-lt"/>
                <a:cs typeface="+mn-lt"/>
              </a:defRPr>
            </a:lvl6pPr>
            <a:lvl7pPr marL="2971800" indent="-228600" algn="l" defTabSz="914400" rtl="0" eaLnBrk="1" latinLnBrk="0" hangingPunct="1">
              <a:lnSpc>
                <a:spcPct val="90000"/>
              </a:lnSpc>
              <a:spcBef>
                <a:spcPts val="500"/>
              </a:spcBef>
              <a:buChar char="•"/>
              <a:defRPr sz="1800" kern="1200">
                <a:solidFill>
                  <a:schemeClr val="tx1"/>
                </a:solidFill>
                <a:latin typeface="+mn-lt"/>
                <a:ea typeface="+mn-lt"/>
                <a:cs typeface="+mn-lt"/>
              </a:defRPr>
            </a:lvl7pPr>
            <a:lvl8pPr marL="3429000" indent="-228600" algn="l" defTabSz="914400" rtl="0" eaLnBrk="1" latinLnBrk="0" hangingPunct="1">
              <a:lnSpc>
                <a:spcPct val="90000"/>
              </a:lnSpc>
              <a:spcBef>
                <a:spcPts val="500"/>
              </a:spcBef>
              <a:buChar char="•"/>
              <a:defRPr sz="1800" kern="1200">
                <a:solidFill>
                  <a:schemeClr val="tx1"/>
                </a:solidFill>
                <a:latin typeface="+mn-lt"/>
                <a:ea typeface="+mn-lt"/>
                <a:cs typeface="+mn-lt"/>
              </a:defRPr>
            </a:lvl8pPr>
            <a:lvl9pPr marL="3886200" indent="-228600" algn="l" defTabSz="914400" rtl="0" eaLnBrk="1" latinLnBrk="0" hangingPunct="1">
              <a:lnSpc>
                <a:spcPct val="90000"/>
              </a:lnSpc>
              <a:spcBef>
                <a:spcPts val="500"/>
              </a:spcBef>
              <a:buChar char="•"/>
              <a:defRPr sz="1800" kern="1200">
                <a:solidFill>
                  <a:schemeClr val="tx1"/>
                </a:solidFill>
                <a:latin typeface="+mn-lt"/>
                <a:ea typeface="+mn-lt"/>
                <a:cs typeface="+mn-lt"/>
              </a:defRPr>
            </a:lvl9pPr>
          </a:lstStyle>
          <a:p>
            <a:pPr marL="457200" lvl="1" indent="-457200" algn="just" fontAlgn="base">
              <a:spcAft>
                <a:spcPts val="1200"/>
              </a:spcAft>
              <a:buFont typeface="Wingdings" pitchFamily="2" charset="2"/>
              <a:buChar char="ü"/>
            </a:pPr>
            <a:endParaRPr lang="fr-FR" sz="1800" b="1" dirty="0">
              <a:solidFill>
                <a:srgbClr val="002060"/>
              </a:solidFill>
              <a:latin typeface="Calibri" panose="020F0502020204030204" pitchFamily="34" charset="0"/>
              <a:cs typeface="Calibri" panose="020F0502020204030204" pitchFamily="34" charset="0"/>
            </a:endParaRPr>
          </a:p>
          <a:p>
            <a:pPr marL="457200" lvl="1" indent="-457200" algn="just" fontAlgn="base">
              <a:spcAft>
                <a:spcPts val="1200"/>
              </a:spcAft>
              <a:buFont typeface="Wingdings" pitchFamily="2" charset="2"/>
              <a:buChar char="ü"/>
            </a:pPr>
            <a:r>
              <a:rPr lang="fr-FR" sz="1800" b="1" dirty="0">
                <a:solidFill>
                  <a:srgbClr val="002060"/>
                </a:solidFill>
              </a:rPr>
              <a:t>Cohérence de la date prévisionnelle de fin de CDD en cas de rupture anticipée par l’employeur (FT0009)</a:t>
            </a:r>
          </a:p>
          <a:p>
            <a:pPr marL="457200" lvl="1" indent="-457200" algn="just" fontAlgn="base">
              <a:spcAft>
                <a:spcPts val="1200"/>
              </a:spcAft>
              <a:buFont typeface="Wingdings" pitchFamily="2" charset="2"/>
              <a:buChar char="ü"/>
            </a:pPr>
            <a:r>
              <a:rPr lang="fr-FR" sz="1800" b="1" dirty="0">
                <a:solidFill>
                  <a:srgbClr val="002060"/>
                </a:solidFill>
              </a:rPr>
              <a:t>Cohérence des préavis en lien avec la date de fin de contrat (FT0012, FT0013)</a:t>
            </a:r>
          </a:p>
          <a:p>
            <a:pPr marL="457200" lvl="1" indent="-457200" algn="just" fontAlgn="base">
              <a:spcAft>
                <a:spcPts val="1200"/>
              </a:spcAft>
              <a:buFont typeface="Wingdings" pitchFamily="2" charset="2"/>
              <a:buChar char="ü"/>
            </a:pPr>
            <a:r>
              <a:rPr lang="fr-FR" sz="1800" b="1" dirty="0">
                <a:solidFill>
                  <a:srgbClr val="002060"/>
                </a:solidFill>
              </a:rPr>
              <a:t>Cohérence entre rupture conventionnelle et indemnité spécifique de rupture conventionnelle (FT0024X)</a:t>
            </a:r>
          </a:p>
          <a:p>
            <a:pPr marL="457200" lvl="1" indent="-457200" algn="just" fontAlgn="base">
              <a:spcAft>
                <a:spcPts val="1200"/>
              </a:spcAft>
              <a:buFont typeface="Wingdings" pitchFamily="2" charset="2"/>
              <a:buChar char="ü"/>
            </a:pPr>
            <a:r>
              <a:rPr lang="fr-FR" sz="1800" b="1" dirty="0">
                <a:solidFill>
                  <a:srgbClr val="002060"/>
                </a:solidFill>
              </a:rPr>
              <a:t>Cohérence entre préavis non effectué payé et indemnité compensatrice de préavis (FT0022X)</a:t>
            </a:r>
          </a:p>
          <a:p>
            <a:pPr marL="457200" lvl="1" indent="-457200" algn="just" fontAlgn="base">
              <a:spcAft>
                <a:spcPts val="1200"/>
              </a:spcAft>
              <a:buFont typeface="Wingdings" pitchFamily="2" charset="2"/>
              <a:buChar char="ü"/>
            </a:pPr>
            <a:r>
              <a:rPr lang="fr-FR" sz="1800" b="1" dirty="0">
                <a:solidFill>
                  <a:srgbClr val="002060"/>
                </a:solidFill>
              </a:rPr>
              <a:t>Cohérence entre le motif de rupture et le type de réalisation et de paiement du préavis (FT0019, FT0028X)</a:t>
            </a:r>
          </a:p>
          <a:p>
            <a:pPr marL="0" indent="0" algn="l">
              <a:spcAft>
                <a:spcPts val="12"/>
              </a:spcAft>
              <a:buNone/>
              <a:defRPr sz="1400">
                <a:solidFill>
                  <a:srgbClr val="111111"/>
                </a:solidFill>
                <a:latin typeface="Calibri"/>
                <a:ea typeface="Calibri"/>
                <a:cs typeface="Calibri"/>
              </a:defRPr>
            </a:pPr>
            <a:endParaRPr sz="1400" b="0" dirty="0">
              <a:solidFill>
                <a:srgbClr val="111111"/>
              </a:solidFill>
              <a:latin typeface="Calibri"/>
              <a:ea typeface="Calibri"/>
              <a:cs typeface="Calibri"/>
            </a:endParaRPr>
          </a:p>
        </p:txBody>
      </p:sp>
      <p:sp>
        <p:nvSpPr>
          <p:cNvPr id="13" name="Espace réservé du contenu 11">
            <a:extLst>
              <a:ext uri="{FF2B5EF4-FFF2-40B4-BE49-F238E27FC236}">
                <a16:creationId xmlns:a16="http://schemas.microsoft.com/office/drawing/2014/main" id="{900064A2-35D3-E038-5BD8-CB7B26228302}"/>
              </a:ext>
            </a:extLst>
          </p:cNvPr>
          <p:cNvSpPr>
            <a:spLocks noGrp="1"/>
          </p:cNvSpPr>
          <p:nvPr/>
        </p:nvSpPr>
        <p:spPr>
          <a:xfrm>
            <a:off x="381060" y="1467688"/>
            <a:ext cx="11429880" cy="799495"/>
          </a:xfrm>
          <a:prstGeom prst="rect">
            <a:avLst/>
          </a:prstGeom>
          <a:solidFill>
            <a:srgbClr val="008AFF"/>
          </a:solidFill>
          <a:ln w="14288">
            <a:solidFill>
              <a:srgbClr val="008AFF"/>
            </a:solidFill>
            <a:prstDash val="solid"/>
          </a:ln>
        </p:spPr>
        <p:txBody>
          <a:bodyPr vert="horz" wrap="square" lIns="114300" tIns="57150" rIns="114300" bIns="57150" anchor="ctr">
            <a:normAutofit/>
          </a:bodyPr>
          <a:lstStyle>
            <a:defPPr>
              <a:defRPr lang="fr-FR"/>
            </a:defPPr>
            <a:lvl1pPr marL="0" indent="0" algn="ctr" defTabSz="914400" rtl="0" eaLnBrk="1" latinLnBrk="0" hangingPunct="1">
              <a:lnSpc>
                <a:spcPts val="2800"/>
              </a:lnSpc>
              <a:spcBef>
                <a:spcPts val="0"/>
              </a:spcBef>
              <a:spcAft>
                <a:spcPts val="0"/>
              </a:spcAft>
              <a:buChar char=" "/>
              <a:defRPr sz="2700" kern="1200">
                <a:solidFill>
                  <a:schemeClr val="bg1"/>
                </a:solidFill>
                <a:latin typeface="+mj-lt"/>
                <a:ea typeface="+mj-lt"/>
                <a:cs typeface="+mj-lt"/>
              </a:defRPr>
            </a:lvl1pPr>
            <a:lvl2pPr marL="358775" indent="-269875" algn="l" defTabSz="914400" rtl="0" eaLnBrk="1" latinLnBrk="0" hangingPunct="1">
              <a:lnSpc>
                <a:spcPct val="90000"/>
              </a:lnSpc>
              <a:spcBef>
                <a:spcPts val="500"/>
              </a:spcBef>
              <a:buChar char="Ø"/>
              <a:defRPr sz="2400" kern="1200">
                <a:solidFill>
                  <a:srgbClr val="002060"/>
                </a:solidFill>
                <a:latin typeface="+mn-lt"/>
                <a:ea typeface="+mn-lt"/>
                <a:cs typeface="+mn-lt"/>
              </a:defRPr>
            </a:lvl2pPr>
            <a:lvl3pPr marL="541338" indent="-180975" algn="l" defTabSz="914400" rtl="0" eaLnBrk="1" latinLnBrk="0" hangingPunct="1">
              <a:lnSpc>
                <a:spcPct val="90000"/>
              </a:lnSpc>
              <a:spcBef>
                <a:spcPts val="500"/>
              </a:spcBef>
              <a:buChar char="•"/>
              <a:defRPr sz="2000" kern="1200">
                <a:solidFill>
                  <a:srgbClr val="002060"/>
                </a:solidFill>
                <a:latin typeface="Calibri Light"/>
                <a:ea typeface="Calibri Light"/>
                <a:cs typeface="Calibri Light"/>
              </a:defRPr>
            </a:lvl3pPr>
            <a:lvl4pPr marL="715963" indent="-176213" algn="l" defTabSz="914400" rtl="0" eaLnBrk="1" latinLnBrk="0" hangingPunct="1">
              <a:lnSpc>
                <a:spcPct val="90000"/>
              </a:lnSpc>
              <a:spcBef>
                <a:spcPts val="500"/>
              </a:spcBef>
              <a:buChar char="-"/>
              <a:defRPr sz="2000" kern="1200">
                <a:solidFill>
                  <a:srgbClr val="002060"/>
                </a:solidFill>
                <a:latin typeface="Calibri Light"/>
                <a:ea typeface="Calibri Light"/>
                <a:cs typeface="Calibri Light"/>
              </a:defRPr>
            </a:lvl4pPr>
            <a:lvl5pPr marL="898525" indent="-182563" algn="l" defTabSz="914400" rtl="0" eaLnBrk="1" latinLnBrk="0" hangingPunct="1">
              <a:lnSpc>
                <a:spcPct val="90000"/>
              </a:lnSpc>
              <a:spcBef>
                <a:spcPts val="500"/>
              </a:spcBef>
              <a:buChar char="›"/>
              <a:defRPr sz="1800" kern="1200">
                <a:solidFill>
                  <a:srgbClr val="002060"/>
                </a:solidFill>
                <a:latin typeface="Calibri Light"/>
                <a:ea typeface="Calibri Light"/>
                <a:cs typeface="Calibri Light"/>
              </a:defRPr>
            </a:lvl5pPr>
            <a:lvl6pPr marL="1074738" indent="-177800" algn="l" defTabSz="914400" rtl="0" eaLnBrk="1" latinLnBrk="0" hangingPunct="1">
              <a:lnSpc>
                <a:spcPct val="90000"/>
              </a:lnSpc>
              <a:spcBef>
                <a:spcPts val="500"/>
              </a:spcBef>
              <a:buChar char="-"/>
              <a:defRPr sz="1800" kern="1200">
                <a:solidFill>
                  <a:srgbClr val="002060"/>
                </a:solidFill>
                <a:latin typeface="Calibri Light"/>
                <a:ea typeface="Calibri Light"/>
                <a:cs typeface="Calibri Light"/>
              </a:defRPr>
            </a:lvl6pPr>
            <a:lvl7pPr marL="2971800" indent="-228600" algn="l" defTabSz="914400" rtl="0" eaLnBrk="1" latinLnBrk="0" hangingPunct="1">
              <a:lnSpc>
                <a:spcPct val="90000"/>
              </a:lnSpc>
              <a:spcBef>
                <a:spcPts val="500"/>
              </a:spcBef>
              <a:buChar char="•"/>
              <a:defRPr sz="1800" kern="1200">
                <a:solidFill>
                  <a:schemeClr val="tx1"/>
                </a:solidFill>
                <a:latin typeface="+mn-lt"/>
                <a:ea typeface="+mn-lt"/>
                <a:cs typeface="+mn-lt"/>
              </a:defRPr>
            </a:lvl7pPr>
            <a:lvl8pPr marL="3429000" indent="-228600" algn="l" defTabSz="914400" rtl="0" eaLnBrk="1" latinLnBrk="0" hangingPunct="1">
              <a:lnSpc>
                <a:spcPct val="90000"/>
              </a:lnSpc>
              <a:spcBef>
                <a:spcPts val="500"/>
              </a:spcBef>
              <a:buChar char="•"/>
              <a:defRPr sz="1800" kern="1200">
                <a:solidFill>
                  <a:schemeClr val="tx1"/>
                </a:solidFill>
                <a:latin typeface="+mn-lt"/>
                <a:ea typeface="+mn-lt"/>
                <a:cs typeface="+mn-lt"/>
              </a:defRPr>
            </a:lvl8pPr>
            <a:lvl9pPr marL="3886200" indent="-228600" algn="l" defTabSz="914400" rtl="0" eaLnBrk="1" latinLnBrk="0" hangingPunct="1">
              <a:lnSpc>
                <a:spcPct val="90000"/>
              </a:lnSpc>
              <a:spcBef>
                <a:spcPts val="500"/>
              </a:spcBef>
              <a:buChar char="•"/>
              <a:defRPr sz="1800" kern="1200">
                <a:solidFill>
                  <a:schemeClr val="tx1"/>
                </a:solidFill>
                <a:latin typeface="+mn-lt"/>
                <a:ea typeface="+mn-lt"/>
                <a:cs typeface="+mn-lt"/>
              </a:defRPr>
            </a:lvl9pPr>
          </a:lstStyle>
          <a:p>
            <a:pPr>
              <a:lnSpc>
                <a:spcPct val="85000"/>
              </a:lnSpc>
              <a:defRPr/>
            </a:pPr>
            <a:r>
              <a:rPr lang="fr-FR" altLang="fr-FR" sz="2000" b="1" kern="0" dirty="0">
                <a:latin typeface="Calibri" panose="020F0502020204030204" pitchFamily="34" charset="0"/>
                <a:cs typeface="Calibri" panose="020F0502020204030204" pitchFamily="34" charset="0"/>
              </a:rPr>
              <a:t>Objets contrôlés</a:t>
            </a:r>
          </a:p>
        </p:txBody>
      </p:sp>
      <p:sp>
        <p:nvSpPr>
          <p:cNvPr id="4" name="Rectangle : coins arrondis 3">
            <a:extLst>
              <a:ext uri="{FF2B5EF4-FFF2-40B4-BE49-F238E27FC236}">
                <a16:creationId xmlns:a16="http://schemas.microsoft.com/office/drawing/2014/main" id="{F192BDF0-D31D-37F3-20EE-8DF30BEC476B}"/>
              </a:ext>
            </a:extLst>
          </p:cNvPr>
          <p:cNvSpPr/>
          <p:nvPr/>
        </p:nvSpPr>
        <p:spPr bwMode="auto">
          <a:xfrm>
            <a:off x="381060" y="4929512"/>
            <a:ext cx="8667490" cy="1469888"/>
          </a:xfrm>
          <a:prstGeom prst="roundRect">
            <a:avLst/>
          </a:prstGeom>
          <a:solidFill>
            <a:schemeClr val="bg1"/>
          </a:solidFill>
          <a:ln w="12700" cap="flat" cmpd="sng" algn="ctr">
            <a:solidFill>
              <a:schemeClr val="tx2"/>
            </a:solidFill>
            <a:prstDash val="lgDash"/>
            <a:round/>
            <a:headEnd type="none" w="med" len="med"/>
            <a:tailEnd type="none" w="med" len="med"/>
          </a:ln>
          <a:effectLst>
            <a:outerShdw blurRad="50800" dist="38100" dir="2700000" algn="tl" rotWithShape="0">
              <a:prstClr val="black">
                <a:alpha val="40000"/>
              </a:prstClr>
            </a:outerShdw>
          </a:effectLst>
        </p:spPr>
        <p:txBody>
          <a:bodyPr vert="horz" wrap="none" lIns="91440" tIns="45720" rIns="91440" bIns="45720" numCol="1" rtlCol="0"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fr-FR" sz="2000">
              <a:latin typeface="Calibri" panose="020F0502020204030204" pitchFamily="34" charset="0"/>
              <a:cs typeface="Calibri" panose="020F0502020204030204" pitchFamily="34" charset="0"/>
            </a:endParaRPr>
          </a:p>
        </p:txBody>
      </p:sp>
      <p:sp>
        <p:nvSpPr>
          <p:cNvPr id="6" name="ZoneTexte 31">
            <a:extLst>
              <a:ext uri="{FF2B5EF4-FFF2-40B4-BE49-F238E27FC236}">
                <a16:creationId xmlns:a16="http://schemas.microsoft.com/office/drawing/2014/main" id="{05255BCA-E3AD-A1B7-DA11-17D654CCBE95}"/>
              </a:ext>
            </a:extLst>
          </p:cNvPr>
          <p:cNvSpPr txBox="1"/>
          <p:nvPr/>
        </p:nvSpPr>
        <p:spPr bwMode="auto">
          <a:xfrm>
            <a:off x="378538" y="5064025"/>
            <a:ext cx="8670011" cy="1354750"/>
          </a:xfrm>
          <a:prstGeom prst="rect">
            <a:avLst/>
          </a:prstGeom>
          <a:noFill/>
          <a:ln w="9525">
            <a:noFill/>
            <a:miter lim="800000"/>
            <a:headEnd/>
            <a:tailEnd/>
          </a:ln>
        </p:spPr>
        <p:txBody>
          <a:bodyPr wrap="square" lIns="91969" tIns="45984" rIns="91969" bIns="45984"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just">
              <a:spcBef>
                <a:spcPts val="600"/>
              </a:spcBef>
              <a:spcAft>
                <a:spcPts val="600"/>
              </a:spcAft>
            </a:pPr>
            <a:r>
              <a:rPr lang="fr-FR" i="1" dirty="0">
                <a:solidFill>
                  <a:srgbClr val="002060"/>
                </a:solidFill>
                <a:latin typeface="Calibri" panose="020F0502020204030204" pitchFamily="34" charset="0"/>
                <a:cs typeface="Calibri" panose="020F0502020204030204" pitchFamily="34" charset="0"/>
              </a:rPr>
              <a:t>En cas de levée d’un contrôle (CRM 135 ANO), l’attestation employeur PDF fera référence à la présence d’une anomalie.</a:t>
            </a:r>
          </a:p>
          <a:p>
            <a:pPr marL="0" lvl="1" algn="just">
              <a:spcBef>
                <a:spcPts val="600"/>
              </a:spcBef>
              <a:spcAft>
                <a:spcPts val="600"/>
              </a:spcAft>
            </a:pPr>
            <a:r>
              <a:rPr lang="fr-FR" i="1" dirty="0">
                <a:solidFill>
                  <a:srgbClr val="002060"/>
                </a:solidFill>
                <a:latin typeface="Calibri" panose="020F0502020204030204" pitchFamily="34" charset="0"/>
                <a:cs typeface="Calibri" panose="020F0502020204030204" pitchFamily="34" charset="0"/>
              </a:rPr>
              <a:t>L’indication suivante sera rematérialisée : « Présence d’un compte rendu métier avec anomalie(s) à corriger par l’employeur »</a:t>
            </a:r>
          </a:p>
        </p:txBody>
      </p:sp>
      <p:pic>
        <p:nvPicPr>
          <p:cNvPr id="7" name="Graphique 6" descr="Informations avec un remplissage uni">
            <a:extLst>
              <a:ext uri="{FF2B5EF4-FFF2-40B4-BE49-F238E27FC236}">
                <a16:creationId xmlns:a16="http://schemas.microsoft.com/office/drawing/2014/main" id="{997F4EC6-3961-1149-8A7E-B22C595AFC2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1022" y="4687288"/>
            <a:ext cx="530765" cy="484448"/>
          </a:xfrm>
          <a:prstGeom prst="rect">
            <a:avLst/>
          </a:prstGeom>
        </p:spPr>
      </p:pic>
      <p:sp>
        <p:nvSpPr>
          <p:cNvPr id="9" name="Espace réservé du numéro de diapositive 1">
            <a:extLst>
              <a:ext uri="{FF2B5EF4-FFF2-40B4-BE49-F238E27FC236}">
                <a16:creationId xmlns:a16="http://schemas.microsoft.com/office/drawing/2014/main" id="{68D574D9-CD65-69A6-436E-22DBAE65AFD7}"/>
              </a:ext>
            </a:extLst>
          </p:cNvPr>
          <p:cNvSpPr>
            <a:spLocks noGrp="1"/>
          </p:cNvSpPr>
          <p:nvPr>
            <p:ph type="sldNum" sz="quarter" idx="10"/>
          </p:nvPr>
        </p:nvSpPr>
        <p:spPr>
          <a:xfrm>
            <a:off x="5833264" y="6469818"/>
            <a:ext cx="526815" cy="244475"/>
          </a:xfrm>
        </p:spPr>
        <p:txBody>
          <a:bodyPr/>
          <a:lstStyle/>
          <a:p>
            <a:pPr>
              <a:defRPr/>
            </a:pPr>
            <a:fld id="{FE673E09-FDDB-423A-90EF-688F0CF0AEA9}" type="slidenum">
              <a:rPr lang="fr-FR" smtClean="0"/>
              <a:pPr>
                <a:defRPr/>
              </a:pPr>
              <a:t>7</a:t>
            </a:fld>
            <a:endParaRPr lang="fr-FR"/>
          </a:p>
        </p:txBody>
      </p:sp>
    </p:spTree>
    <p:extLst>
      <p:ext uri="{BB962C8B-B14F-4D97-AF65-F5344CB8AC3E}">
        <p14:creationId xmlns:p14="http://schemas.microsoft.com/office/powerpoint/2010/main" val="2740754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E1857-474B-5622-D173-BE8A36D0ABB5}"/>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72B6F08C-7829-289D-94D3-8F2644FFA87C}"/>
              </a:ext>
            </a:extLst>
          </p:cNvPr>
          <p:cNvSpPr>
            <a:spLocks noGrp="1"/>
          </p:cNvSpPr>
          <p:nvPr>
            <p:ph type="title"/>
          </p:nvPr>
        </p:nvSpPr>
        <p:spPr>
          <a:xfrm>
            <a:off x="0" y="36979"/>
            <a:ext cx="11386868" cy="678603"/>
          </a:xfrm>
        </p:spPr>
        <p:txBody>
          <a:bodyPr>
            <a:noAutofit/>
          </a:bodyPr>
          <a:lstStyle/>
          <a:p>
            <a:r>
              <a:rPr lang="fr-FR" sz="3500" dirty="0">
                <a:latin typeface="Calibri"/>
                <a:ea typeface="Calibri"/>
                <a:cs typeface="Calibri"/>
              </a:rPr>
              <a:t>CRM 135 en production au 1</a:t>
            </a:r>
            <a:r>
              <a:rPr lang="fr-FR" sz="3500" baseline="30000" dirty="0">
                <a:latin typeface="Calibri"/>
                <a:ea typeface="Calibri"/>
                <a:cs typeface="Calibri"/>
              </a:rPr>
              <a:t>er</a:t>
            </a:r>
            <a:r>
              <a:rPr lang="fr-FR" sz="3500" dirty="0">
                <a:latin typeface="Calibri"/>
                <a:ea typeface="Calibri"/>
                <a:cs typeface="Calibri"/>
              </a:rPr>
              <a:t> janvier 2027</a:t>
            </a:r>
          </a:p>
        </p:txBody>
      </p:sp>
      <p:sp>
        <p:nvSpPr>
          <p:cNvPr id="12" name="Espace réservé du texte 10">
            <a:extLst>
              <a:ext uri="{FF2B5EF4-FFF2-40B4-BE49-F238E27FC236}">
                <a16:creationId xmlns:a16="http://schemas.microsoft.com/office/drawing/2014/main" id="{FED64DC2-BFF2-4D34-878E-B384339630E9}"/>
              </a:ext>
            </a:extLst>
          </p:cNvPr>
          <p:cNvSpPr>
            <a:spLocks noGrp="1"/>
          </p:cNvSpPr>
          <p:nvPr/>
        </p:nvSpPr>
        <p:spPr>
          <a:xfrm>
            <a:off x="381060" y="2006769"/>
            <a:ext cx="11429880" cy="2453719"/>
          </a:xfrm>
          <a:prstGeom prst="rect">
            <a:avLst/>
          </a:prstGeom>
          <a:solidFill>
            <a:srgbClr val="F5FAFE"/>
          </a:solidFill>
          <a:ln w="14288">
            <a:solidFill>
              <a:srgbClr val="00B0F0"/>
            </a:solidFill>
            <a:prstDash val="solid"/>
          </a:ln>
        </p:spPr>
        <p:txBody>
          <a:bodyPr vert="horz" wrap="square" lIns="190500" tIns="171450" rIns="190500" bIns="133350" anchor="ctr">
            <a:normAutofit/>
          </a:bodyPr>
          <a:lstStyle>
            <a:defPPr>
              <a:defRPr lang="fr-FR"/>
            </a:defPPr>
            <a:lvl1pPr marL="457200" indent="-457200" algn="l" defTabSz="914400" rtl="0" eaLnBrk="1" latinLnBrk="0" hangingPunct="1">
              <a:lnSpc>
                <a:spcPct val="90000"/>
              </a:lnSpc>
              <a:spcBef>
                <a:spcPts val="0"/>
              </a:spcBef>
              <a:spcAft>
                <a:spcPts val="1200"/>
              </a:spcAft>
              <a:buNone/>
              <a:defRPr sz="2000" b="0" kern="1200">
                <a:solidFill>
                  <a:schemeClr val="tx1">
                    <a:lumMod val="50000"/>
                  </a:schemeClr>
                </a:solidFill>
                <a:latin typeface="Calibri"/>
                <a:ea typeface="Calibri"/>
                <a:cs typeface="Calibri"/>
              </a:defRPr>
            </a:lvl1pPr>
            <a:lvl2pPr marL="447675" indent="-447675" algn="l" defTabSz="914400" rtl="0" eaLnBrk="1" latinLnBrk="0" hangingPunct="1">
              <a:lnSpc>
                <a:spcPct val="100000"/>
              </a:lnSpc>
              <a:spcBef>
                <a:spcPts val="0"/>
              </a:spcBef>
              <a:buNone/>
              <a:defRPr sz="2400" kern="1200">
                <a:solidFill>
                  <a:srgbClr val="0D2749"/>
                </a:solidFill>
                <a:latin typeface="Calibri"/>
                <a:ea typeface="Calibri"/>
                <a:cs typeface="Calibri"/>
              </a:defRPr>
            </a:lvl2pPr>
            <a:lvl3pPr marL="538163" indent="0" algn="l" defTabSz="914400" rtl="0" eaLnBrk="1" latinLnBrk="0" hangingPunct="1">
              <a:lnSpc>
                <a:spcPct val="100000"/>
              </a:lnSpc>
              <a:spcBef>
                <a:spcPts val="0"/>
              </a:spcBef>
              <a:buNone/>
              <a:defRPr sz="2400" kern="1200">
                <a:solidFill>
                  <a:srgbClr val="0D2749"/>
                </a:solidFill>
                <a:latin typeface="Calibri"/>
                <a:ea typeface="Calibri"/>
                <a:cs typeface="Calibri"/>
              </a:defRPr>
            </a:lvl3pPr>
            <a:lvl4pPr marL="1341438" indent="-342900" algn="l" defTabSz="914400" rtl="0" eaLnBrk="1" latinLnBrk="0" hangingPunct="1">
              <a:lnSpc>
                <a:spcPct val="100000"/>
              </a:lnSpc>
              <a:spcBef>
                <a:spcPts val="0"/>
              </a:spcBef>
              <a:buNone/>
              <a:defRPr sz="2000" kern="1200">
                <a:solidFill>
                  <a:srgbClr val="0D2749"/>
                </a:solidFill>
                <a:latin typeface="Calibri"/>
                <a:ea typeface="Calibri"/>
                <a:cs typeface="Calibri"/>
              </a:defRPr>
            </a:lvl4pPr>
            <a:lvl5pPr marL="1879600" indent="-285750" algn="l" defTabSz="914400" rtl="0" eaLnBrk="1" latinLnBrk="0" hangingPunct="1">
              <a:lnSpc>
                <a:spcPct val="100000"/>
              </a:lnSpc>
              <a:spcBef>
                <a:spcPts val="0"/>
              </a:spcBef>
              <a:buNone/>
              <a:defRPr sz="1800" kern="1200">
                <a:solidFill>
                  <a:srgbClr val="0D2749"/>
                </a:solidFill>
                <a:latin typeface="Calibri"/>
                <a:ea typeface="Calibri"/>
                <a:cs typeface="Calibri"/>
              </a:defRPr>
            </a:lvl5pPr>
            <a:lvl6pPr marL="2514600" indent="-228600" algn="l" defTabSz="914400" rtl="0" eaLnBrk="1" latinLnBrk="0" hangingPunct="1">
              <a:lnSpc>
                <a:spcPct val="90000"/>
              </a:lnSpc>
              <a:spcBef>
                <a:spcPts val="500"/>
              </a:spcBef>
              <a:buChar char="•"/>
              <a:defRPr sz="1800" kern="1200">
                <a:solidFill>
                  <a:schemeClr val="tx1"/>
                </a:solidFill>
                <a:latin typeface="+mn-lt"/>
                <a:ea typeface="+mn-lt"/>
                <a:cs typeface="+mn-lt"/>
              </a:defRPr>
            </a:lvl6pPr>
            <a:lvl7pPr marL="2971800" indent="-228600" algn="l" defTabSz="914400" rtl="0" eaLnBrk="1" latinLnBrk="0" hangingPunct="1">
              <a:lnSpc>
                <a:spcPct val="90000"/>
              </a:lnSpc>
              <a:spcBef>
                <a:spcPts val="500"/>
              </a:spcBef>
              <a:buChar char="•"/>
              <a:defRPr sz="1800" kern="1200">
                <a:solidFill>
                  <a:schemeClr val="tx1"/>
                </a:solidFill>
                <a:latin typeface="+mn-lt"/>
                <a:ea typeface="+mn-lt"/>
                <a:cs typeface="+mn-lt"/>
              </a:defRPr>
            </a:lvl7pPr>
            <a:lvl8pPr marL="3429000" indent="-228600" algn="l" defTabSz="914400" rtl="0" eaLnBrk="1" latinLnBrk="0" hangingPunct="1">
              <a:lnSpc>
                <a:spcPct val="90000"/>
              </a:lnSpc>
              <a:spcBef>
                <a:spcPts val="500"/>
              </a:spcBef>
              <a:buChar char="•"/>
              <a:defRPr sz="1800" kern="1200">
                <a:solidFill>
                  <a:schemeClr val="tx1"/>
                </a:solidFill>
                <a:latin typeface="+mn-lt"/>
                <a:ea typeface="+mn-lt"/>
                <a:cs typeface="+mn-lt"/>
              </a:defRPr>
            </a:lvl8pPr>
            <a:lvl9pPr marL="3886200" indent="-228600" algn="l" defTabSz="914400" rtl="0" eaLnBrk="1" latinLnBrk="0" hangingPunct="1">
              <a:lnSpc>
                <a:spcPct val="90000"/>
              </a:lnSpc>
              <a:spcBef>
                <a:spcPts val="500"/>
              </a:spcBef>
              <a:buChar char="•"/>
              <a:defRPr sz="1800" kern="1200">
                <a:solidFill>
                  <a:schemeClr val="tx1"/>
                </a:solidFill>
                <a:latin typeface="+mn-lt"/>
                <a:ea typeface="+mn-lt"/>
                <a:cs typeface="+mn-lt"/>
              </a:defRPr>
            </a:lvl9pPr>
          </a:lstStyle>
          <a:p>
            <a:pPr marL="457200" lvl="1" indent="-457200" algn="just" fontAlgn="base">
              <a:spcAft>
                <a:spcPts val="1200"/>
              </a:spcAft>
              <a:buFont typeface="Wingdings" pitchFamily="2" charset="2"/>
              <a:buChar char="ü"/>
            </a:pPr>
            <a:endParaRPr lang="fr-FR" sz="1800" b="1" dirty="0">
              <a:solidFill>
                <a:srgbClr val="002060"/>
              </a:solidFill>
              <a:latin typeface="Calibri" panose="020F0502020204030204" pitchFamily="34" charset="0"/>
              <a:cs typeface="Calibri" panose="020F0502020204030204" pitchFamily="34" charset="0"/>
            </a:endParaRPr>
          </a:p>
          <a:p>
            <a:pPr marL="457200" lvl="1" indent="-457200" algn="just" fontAlgn="base">
              <a:spcAft>
                <a:spcPts val="1200"/>
              </a:spcAft>
              <a:buFont typeface="Wingdings" pitchFamily="2" charset="2"/>
              <a:buChar char="ü"/>
            </a:pPr>
            <a:r>
              <a:rPr lang="fr-FR" sz="1800" b="1" dirty="0">
                <a:solidFill>
                  <a:srgbClr val="002060"/>
                </a:solidFill>
              </a:rPr>
              <a:t>Cohérence des périodes de paie avec les dates de début et de fin de contrat (FT0036, FT0063)</a:t>
            </a:r>
          </a:p>
          <a:p>
            <a:pPr marL="457200" lvl="1" indent="-457200" algn="just" fontAlgn="base">
              <a:spcAft>
                <a:spcPts val="1200"/>
              </a:spcAft>
              <a:buFont typeface="Wingdings" pitchFamily="2" charset="2"/>
              <a:buChar char="ü"/>
            </a:pPr>
            <a:r>
              <a:rPr lang="fr-FR" sz="1800" b="1" dirty="0">
                <a:solidFill>
                  <a:srgbClr val="002060"/>
                </a:solidFill>
              </a:rPr>
              <a:t>Cohérence des éléments déclarés pour la quotité de travail du contrat (FT0056X)</a:t>
            </a:r>
          </a:p>
          <a:p>
            <a:pPr marL="457200" lvl="1" indent="-457200" algn="just" fontAlgn="base">
              <a:spcAft>
                <a:spcPts val="1200"/>
              </a:spcAft>
              <a:buFont typeface="Wingdings" pitchFamily="2" charset="2"/>
              <a:buChar char="ü"/>
            </a:pPr>
            <a:r>
              <a:rPr lang="fr-FR" sz="1800" b="1" dirty="0">
                <a:solidFill>
                  <a:srgbClr val="002060"/>
                </a:solidFill>
              </a:rPr>
              <a:t>Présence de salaire à cheval sur plusieurs mois civils (FT0035)</a:t>
            </a:r>
          </a:p>
          <a:p>
            <a:pPr marL="457200" lvl="1" indent="-457200" algn="just" fontAlgn="base">
              <a:spcAft>
                <a:spcPts val="1200"/>
              </a:spcAft>
              <a:buFont typeface="Wingdings" pitchFamily="2" charset="2"/>
              <a:buChar char="ü"/>
            </a:pPr>
            <a:r>
              <a:rPr lang="fr-FR" sz="1800" b="1" dirty="0">
                <a:solidFill>
                  <a:srgbClr val="002060"/>
                </a:solidFill>
              </a:rPr>
              <a:t>Présence d’un salaire brut servant au calcul d’assurance chômage négatif (FT0037)</a:t>
            </a:r>
          </a:p>
          <a:p>
            <a:pPr marL="0" indent="0" algn="l">
              <a:spcAft>
                <a:spcPts val="12"/>
              </a:spcAft>
              <a:buNone/>
              <a:defRPr sz="1400">
                <a:solidFill>
                  <a:srgbClr val="111111"/>
                </a:solidFill>
                <a:latin typeface="Calibri"/>
                <a:ea typeface="Calibri"/>
                <a:cs typeface="Calibri"/>
              </a:defRPr>
            </a:pPr>
            <a:endParaRPr sz="1400" b="0" dirty="0">
              <a:solidFill>
                <a:srgbClr val="111111"/>
              </a:solidFill>
              <a:latin typeface="Calibri"/>
              <a:ea typeface="Calibri"/>
              <a:cs typeface="Calibri"/>
            </a:endParaRPr>
          </a:p>
        </p:txBody>
      </p:sp>
      <p:sp>
        <p:nvSpPr>
          <p:cNvPr id="13" name="Espace réservé du contenu 11">
            <a:extLst>
              <a:ext uri="{FF2B5EF4-FFF2-40B4-BE49-F238E27FC236}">
                <a16:creationId xmlns:a16="http://schemas.microsoft.com/office/drawing/2014/main" id="{54202CB4-CBF4-006C-DF92-13751F8EB035}"/>
              </a:ext>
            </a:extLst>
          </p:cNvPr>
          <p:cNvSpPr>
            <a:spLocks noGrp="1"/>
          </p:cNvSpPr>
          <p:nvPr/>
        </p:nvSpPr>
        <p:spPr>
          <a:xfrm>
            <a:off x="381060" y="1467688"/>
            <a:ext cx="11429880" cy="799495"/>
          </a:xfrm>
          <a:prstGeom prst="rect">
            <a:avLst/>
          </a:prstGeom>
          <a:solidFill>
            <a:srgbClr val="008AFF"/>
          </a:solidFill>
          <a:ln w="14288">
            <a:solidFill>
              <a:srgbClr val="008AFF"/>
            </a:solidFill>
            <a:prstDash val="solid"/>
          </a:ln>
        </p:spPr>
        <p:txBody>
          <a:bodyPr vert="horz" wrap="square" lIns="114300" tIns="57150" rIns="114300" bIns="57150" anchor="ctr">
            <a:normAutofit/>
          </a:bodyPr>
          <a:lstStyle>
            <a:defPPr>
              <a:defRPr lang="fr-FR"/>
            </a:defPPr>
            <a:lvl1pPr marL="0" indent="0" algn="ctr" defTabSz="914400" rtl="0" eaLnBrk="1" latinLnBrk="0" hangingPunct="1">
              <a:lnSpc>
                <a:spcPts val="2800"/>
              </a:lnSpc>
              <a:spcBef>
                <a:spcPts val="0"/>
              </a:spcBef>
              <a:spcAft>
                <a:spcPts val="0"/>
              </a:spcAft>
              <a:buChar char=" "/>
              <a:defRPr sz="2700" kern="1200">
                <a:solidFill>
                  <a:schemeClr val="bg1"/>
                </a:solidFill>
                <a:latin typeface="+mj-lt"/>
                <a:ea typeface="+mj-lt"/>
                <a:cs typeface="+mj-lt"/>
              </a:defRPr>
            </a:lvl1pPr>
            <a:lvl2pPr marL="358775" indent="-269875" algn="l" defTabSz="914400" rtl="0" eaLnBrk="1" latinLnBrk="0" hangingPunct="1">
              <a:lnSpc>
                <a:spcPct val="90000"/>
              </a:lnSpc>
              <a:spcBef>
                <a:spcPts val="500"/>
              </a:spcBef>
              <a:buChar char="Ø"/>
              <a:defRPr sz="2400" kern="1200">
                <a:solidFill>
                  <a:srgbClr val="002060"/>
                </a:solidFill>
                <a:latin typeface="+mn-lt"/>
                <a:ea typeface="+mn-lt"/>
                <a:cs typeface="+mn-lt"/>
              </a:defRPr>
            </a:lvl2pPr>
            <a:lvl3pPr marL="541338" indent="-180975" algn="l" defTabSz="914400" rtl="0" eaLnBrk="1" latinLnBrk="0" hangingPunct="1">
              <a:lnSpc>
                <a:spcPct val="90000"/>
              </a:lnSpc>
              <a:spcBef>
                <a:spcPts val="500"/>
              </a:spcBef>
              <a:buChar char="•"/>
              <a:defRPr sz="2000" kern="1200">
                <a:solidFill>
                  <a:srgbClr val="002060"/>
                </a:solidFill>
                <a:latin typeface="Calibri Light"/>
                <a:ea typeface="Calibri Light"/>
                <a:cs typeface="Calibri Light"/>
              </a:defRPr>
            </a:lvl3pPr>
            <a:lvl4pPr marL="715963" indent="-176213" algn="l" defTabSz="914400" rtl="0" eaLnBrk="1" latinLnBrk="0" hangingPunct="1">
              <a:lnSpc>
                <a:spcPct val="90000"/>
              </a:lnSpc>
              <a:spcBef>
                <a:spcPts val="500"/>
              </a:spcBef>
              <a:buChar char="-"/>
              <a:defRPr sz="2000" kern="1200">
                <a:solidFill>
                  <a:srgbClr val="002060"/>
                </a:solidFill>
                <a:latin typeface="Calibri Light"/>
                <a:ea typeface="Calibri Light"/>
                <a:cs typeface="Calibri Light"/>
              </a:defRPr>
            </a:lvl4pPr>
            <a:lvl5pPr marL="898525" indent="-182563" algn="l" defTabSz="914400" rtl="0" eaLnBrk="1" latinLnBrk="0" hangingPunct="1">
              <a:lnSpc>
                <a:spcPct val="90000"/>
              </a:lnSpc>
              <a:spcBef>
                <a:spcPts val="500"/>
              </a:spcBef>
              <a:buChar char="›"/>
              <a:defRPr sz="1800" kern="1200">
                <a:solidFill>
                  <a:srgbClr val="002060"/>
                </a:solidFill>
                <a:latin typeface="Calibri Light"/>
                <a:ea typeface="Calibri Light"/>
                <a:cs typeface="Calibri Light"/>
              </a:defRPr>
            </a:lvl5pPr>
            <a:lvl6pPr marL="1074738" indent="-177800" algn="l" defTabSz="914400" rtl="0" eaLnBrk="1" latinLnBrk="0" hangingPunct="1">
              <a:lnSpc>
                <a:spcPct val="90000"/>
              </a:lnSpc>
              <a:spcBef>
                <a:spcPts val="500"/>
              </a:spcBef>
              <a:buChar char="-"/>
              <a:defRPr sz="1800" kern="1200">
                <a:solidFill>
                  <a:srgbClr val="002060"/>
                </a:solidFill>
                <a:latin typeface="Calibri Light"/>
                <a:ea typeface="Calibri Light"/>
                <a:cs typeface="Calibri Light"/>
              </a:defRPr>
            </a:lvl6pPr>
            <a:lvl7pPr marL="2971800" indent="-228600" algn="l" defTabSz="914400" rtl="0" eaLnBrk="1" latinLnBrk="0" hangingPunct="1">
              <a:lnSpc>
                <a:spcPct val="90000"/>
              </a:lnSpc>
              <a:spcBef>
                <a:spcPts val="500"/>
              </a:spcBef>
              <a:buChar char="•"/>
              <a:defRPr sz="1800" kern="1200">
                <a:solidFill>
                  <a:schemeClr val="tx1"/>
                </a:solidFill>
                <a:latin typeface="+mn-lt"/>
                <a:ea typeface="+mn-lt"/>
                <a:cs typeface="+mn-lt"/>
              </a:defRPr>
            </a:lvl7pPr>
            <a:lvl8pPr marL="3429000" indent="-228600" algn="l" defTabSz="914400" rtl="0" eaLnBrk="1" latinLnBrk="0" hangingPunct="1">
              <a:lnSpc>
                <a:spcPct val="90000"/>
              </a:lnSpc>
              <a:spcBef>
                <a:spcPts val="500"/>
              </a:spcBef>
              <a:buChar char="•"/>
              <a:defRPr sz="1800" kern="1200">
                <a:solidFill>
                  <a:schemeClr val="tx1"/>
                </a:solidFill>
                <a:latin typeface="+mn-lt"/>
                <a:ea typeface="+mn-lt"/>
                <a:cs typeface="+mn-lt"/>
              </a:defRPr>
            </a:lvl8pPr>
            <a:lvl9pPr marL="3886200" indent="-228600" algn="l" defTabSz="914400" rtl="0" eaLnBrk="1" latinLnBrk="0" hangingPunct="1">
              <a:lnSpc>
                <a:spcPct val="90000"/>
              </a:lnSpc>
              <a:spcBef>
                <a:spcPts val="500"/>
              </a:spcBef>
              <a:buChar char="•"/>
              <a:defRPr sz="1800" kern="1200">
                <a:solidFill>
                  <a:schemeClr val="tx1"/>
                </a:solidFill>
                <a:latin typeface="+mn-lt"/>
                <a:ea typeface="+mn-lt"/>
                <a:cs typeface="+mn-lt"/>
              </a:defRPr>
            </a:lvl9pPr>
          </a:lstStyle>
          <a:p>
            <a:pPr>
              <a:lnSpc>
                <a:spcPct val="85000"/>
              </a:lnSpc>
              <a:defRPr/>
            </a:pPr>
            <a:r>
              <a:rPr lang="fr-FR" altLang="fr-FR" sz="2000" b="1" kern="0" dirty="0">
                <a:latin typeface="Calibri" panose="020F0502020204030204" pitchFamily="34" charset="0"/>
                <a:cs typeface="Calibri" panose="020F0502020204030204" pitchFamily="34" charset="0"/>
              </a:rPr>
              <a:t>Objets contrôlés</a:t>
            </a:r>
          </a:p>
        </p:txBody>
      </p:sp>
      <p:sp>
        <p:nvSpPr>
          <p:cNvPr id="17" name="Rectangle : coins arrondis 16">
            <a:extLst>
              <a:ext uri="{FF2B5EF4-FFF2-40B4-BE49-F238E27FC236}">
                <a16:creationId xmlns:a16="http://schemas.microsoft.com/office/drawing/2014/main" id="{44874E4D-59B0-7D57-92F4-F961540A9758}"/>
              </a:ext>
            </a:extLst>
          </p:cNvPr>
          <p:cNvSpPr/>
          <p:nvPr/>
        </p:nvSpPr>
        <p:spPr bwMode="auto">
          <a:xfrm>
            <a:off x="381060" y="4929512"/>
            <a:ext cx="8667490" cy="1469888"/>
          </a:xfrm>
          <a:prstGeom prst="roundRect">
            <a:avLst/>
          </a:prstGeom>
          <a:solidFill>
            <a:schemeClr val="bg1"/>
          </a:solidFill>
          <a:ln w="12700" cap="flat" cmpd="sng" algn="ctr">
            <a:solidFill>
              <a:schemeClr val="tx2"/>
            </a:solidFill>
            <a:prstDash val="lgDash"/>
            <a:round/>
            <a:headEnd type="none" w="med" len="med"/>
            <a:tailEnd type="none" w="med" len="med"/>
          </a:ln>
          <a:effectLst>
            <a:outerShdw blurRad="50800" dist="38100" dir="2700000" algn="tl" rotWithShape="0">
              <a:prstClr val="black">
                <a:alpha val="40000"/>
              </a:prstClr>
            </a:outerShdw>
          </a:effectLst>
        </p:spPr>
        <p:txBody>
          <a:bodyPr vert="horz" wrap="none" lIns="91440" tIns="45720" rIns="91440" bIns="45720" numCol="1" rtlCol="0"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endParaRPr lang="fr-FR" sz="2000">
              <a:latin typeface="Calibri" panose="020F0502020204030204" pitchFamily="34" charset="0"/>
              <a:cs typeface="Calibri" panose="020F0502020204030204" pitchFamily="34" charset="0"/>
            </a:endParaRPr>
          </a:p>
        </p:txBody>
      </p:sp>
      <p:sp>
        <p:nvSpPr>
          <p:cNvPr id="18" name="ZoneTexte 31">
            <a:extLst>
              <a:ext uri="{FF2B5EF4-FFF2-40B4-BE49-F238E27FC236}">
                <a16:creationId xmlns:a16="http://schemas.microsoft.com/office/drawing/2014/main" id="{CE9BE187-21EE-CED8-AA4E-87A487DF6558}"/>
              </a:ext>
            </a:extLst>
          </p:cNvPr>
          <p:cNvSpPr txBox="1"/>
          <p:nvPr/>
        </p:nvSpPr>
        <p:spPr bwMode="auto">
          <a:xfrm>
            <a:off x="378538" y="5064025"/>
            <a:ext cx="8670011" cy="1354750"/>
          </a:xfrm>
          <a:prstGeom prst="rect">
            <a:avLst/>
          </a:prstGeom>
          <a:noFill/>
          <a:ln w="9525">
            <a:noFill/>
            <a:miter lim="800000"/>
            <a:headEnd/>
            <a:tailEnd/>
          </a:ln>
        </p:spPr>
        <p:txBody>
          <a:bodyPr wrap="square" lIns="91969" tIns="45984" rIns="91969" bIns="45984"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just">
              <a:spcBef>
                <a:spcPts val="600"/>
              </a:spcBef>
              <a:spcAft>
                <a:spcPts val="600"/>
              </a:spcAft>
            </a:pPr>
            <a:r>
              <a:rPr lang="fr-FR" i="1" dirty="0">
                <a:solidFill>
                  <a:srgbClr val="002060"/>
                </a:solidFill>
                <a:latin typeface="Calibri" panose="020F0502020204030204" pitchFamily="34" charset="0"/>
                <a:cs typeface="Calibri" panose="020F0502020204030204" pitchFamily="34" charset="0"/>
              </a:rPr>
              <a:t>En cas de levée d’un contrôle (CRM 135 ANO), l’attestation employeur PDF fera référence à la présence d’une anomalie.</a:t>
            </a:r>
          </a:p>
          <a:p>
            <a:pPr marL="0" lvl="1" algn="just">
              <a:spcBef>
                <a:spcPts val="600"/>
              </a:spcBef>
              <a:spcAft>
                <a:spcPts val="600"/>
              </a:spcAft>
            </a:pPr>
            <a:r>
              <a:rPr lang="fr-FR" i="1" dirty="0">
                <a:solidFill>
                  <a:srgbClr val="002060"/>
                </a:solidFill>
                <a:latin typeface="Calibri" panose="020F0502020204030204" pitchFamily="34" charset="0"/>
                <a:cs typeface="Calibri" panose="020F0502020204030204" pitchFamily="34" charset="0"/>
              </a:rPr>
              <a:t>L’indication suivante sera rematérialisée : « Présence d’un compte rendu métier avec anomalie(s) à corriger par l’employeur »</a:t>
            </a:r>
          </a:p>
        </p:txBody>
      </p:sp>
      <p:pic>
        <p:nvPicPr>
          <p:cNvPr id="19" name="Graphique 18" descr="Informations avec un remplissage uni">
            <a:extLst>
              <a:ext uri="{FF2B5EF4-FFF2-40B4-BE49-F238E27FC236}">
                <a16:creationId xmlns:a16="http://schemas.microsoft.com/office/drawing/2014/main" id="{A76BD63E-2DA5-7849-6A7B-CE3C9DDD6D7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1022" y="4687288"/>
            <a:ext cx="530765" cy="484448"/>
          </a:xfrm>
          <a:prstGeom prst="rect">
            <a:avLst/>
          </a:prstGeom>
        </p:spPr>
      </p:pic>
      <p:sp>
        <p:nvSpPr>
          <p:cNvPr id="6" name="Espace réservé du numéro de diapositive 1">
            <a:extLst>
              <a:ext uri="{FF2B5EF4-FFF2-40B4-BE49-F238E27FC236}">
                <a16:creationId xmlns:a16="http://schemas.microsoft.com/office/drawing/2014/main" id="{8F031BF6-4DEF-4605-9C8F-DDB1CCB24724}"/>
              </a:ext>
            </a:extLst>
          </p:cNvPr>
          <p:cNvSpPr>
            <a:spLocks noGrp="1"/>
          </p:cNvSpPr>
          <p:nvPr>
            <p:ph type="sldNum" sz="quarter" idx="10"/>
          </p:nvPr>
        </p:nvSpPr>
        <p:spPr>
          <a:xfrm>
            <a:off x="5833264" y="6469818"/>
            <a:ext cx="526815" cy="244475"/>
          </a:xfrm>
        </p:spPr>
        <p:txBody>
          <a:bodyPr/>
          <a:lstStyle/>
          <a:p>
            <a:pPr>
              <a:defRPr/>
            </a:pPr>
            <a:fld id="{FE673E09-FDDB-423A-90EF-688F0CF0AEA9}" type="slidenum">
              <a:rPr lang="fr-FR" smtClean="0"/>
              <a:pPr>
                <a:defRPr/>
              </a:pPr>
              <a:t>8</a:t>
            </a:fld>
            <a:endParaRPr lang="fr-FR"/>
          </a:p>
        </p:txBody>
      </p:sp>
    </p:spTree>
    <p:extLst>
      <p:ext uri="{BB962C8B-B14F-4D97-AF65-F5344CB8AC3E}">
        <p14:creationId xmlns:p14="http://schemas.microsoft.com/office/powerpoint/2010/main" val="23422765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1_gip01 9">
    <a:dk1>
      <a:srgbClr val="848484"/>
    </a:dk1>
    <a:lt1>
      <a:srgbClr val="FFFFFF"/>
    </a:lt1>
    <a:dk2>
      <a:srgbClr val="00B0E6"/>
    </a:dk2>
    <a:lt2>
      <a:srgbClr val="EEEEEE"/>
    </a:lt2>
    <a:accent1>
      <a:srgbClr val="004E61"/>
    </a:accent1>
    <a:accent2>
      <a:srgbClr val="A1A1A1"/>
    </a:accent2>
    <a:accent3>
      <a:srgbClr val="FFFFFF"/>
    </a:accent3>
    <a:accent4>
      <a:srgbClr val="707070"/>
    </a:accent4>
    <a:accent5>
      <a:srgbClr val="AAB2B7"/>
    </a:accent5>
    <a:accent6>
      <a:srgbClr val="919191"/>
    </a:accent6>
    <a:hlink>
      <a:srgbClr val="000000"/>
    </a:hlink>
    <a:folHlink>
      <a:srgbClr val="D9E4E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12883b9-9889-4939-952a-86b60f2ecbc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CB651EA1D04504AAB94E106FEEF4D4A" ma:contentTypeVersion="13" ma:contentTypeDescription="Crée un document." ma:contentTypeScope="" ma:versionID="dd9c2e261ea1de59594f0f5eb0dc985e">
  <xsd:schema xmlns:xsd="http://www.w3.org/2001/XMLSchema" xmlns:xs="http://www.w3.org/2001/XMLSchema" xmlns:p="http://schemas.microsoft.com/office/2006/metadata/properties" xmlns:ns2="012883b9-9889-4939-952a-86b60f2ecbcb" targetNamespace="http://schemas.microsoft.com/office/2006/metadata/properties" ma:root="true" ma:fieldsID="cd7cd993c7f7ad17cd45f8fff404eeab" ns2:_="">
    <xsd:import namespace="012883b9-9889-4939-952a-86b60f2ecbc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2:MediaServiceLocation"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2883b9-9889-4939-952a-86b60f2ecbc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1c50f36f-913b-4a95-8770-467d3b746e7c" ma:termSetId="09814cd3-568e-fe90-9814-8d621ff8fb84" ma:anchorId="fba54fb3-c3e1-fe81-a776-ca4b69148c4d" ma:open="true" ma:isKeyword="false">
      <xsd:complexType>
        <xsd:sequence>
          <xsd:element ref="pc:Terms" minOccurs="0" maxOccurs="1"/>
        </xsd:sequence>
      </xsd:complex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A9AB444-E88C-42F6-B890-A5656E9CE1DA}">
  <ds:schemaRefs>
    <ds:schemaRef ds:uri="http://schemas.microsoft.com/sharepoint/v3/contenttype/forms"/>
  </ds:schemaRefs>
</ds:datastoreItem>
</file>

<file path=customXml/itemProps2.xml><?xml version="1.0" encoding="utf-8"?>
<ds:datastoreItem xmlns:ds="http://schemas.openxmlformats.org/officeDocument/2006/customXml" ds:itemID="{60202ECE-216C-4F1E-BF6A-323EE49CB6CF}">
  <ds:schemaRefs>
    <ds:schemaRef ds:uri="http://purl.org/dc/elements/1.1/"/>
    <ds:schemaRef ds:uri="http://schemas.microsoft.com/office/2006/documentManagement/types"/>
    <ds:schemaRef ds:uri="http://purl.org/dc/dcmitype/"/>
    <ds:schemaRef ds:uri="http://schemas.microsoft.com/office/2006/metadata/properties"/>
    <ds:schemaRef ds:uri="http://purl.org/dc/terms/"/>
    <ds:schemaRef ds:uri="http://www.w3.org/XML/1998/namespace"/>
    <ds:schemaRef ds:uri="http://schemas.microsoft.com/office/infopath/2007/PartnerControls"/>
    <ds:schemaRef ds:uri="http://schemas.openxmlformats.org/package/2006/metadata/core-properties"/>
    <ds:schemaRef ds:uri="012883b9-9889-4939-952a-86b60f2ecbcb"/>
  </ds:schemaRefs>
</ds:datastoreItem>
</file>

<file path=customXml/itemProps3.xml><?xml version="1.0" encoding="utf-8"?>
<ds:datastoreItem xmlns:ds="http://schemas.openxmlformats.org/officeDocument/2006/customXml" ds:itemID="{9067B58C-4F2D-4EDA-9652-2016C5472D85}">
  <ds:schemaRefs>
    <ds:schemaRef ds:uri="012883b9-9889-4939-952a-86b60f2ecbc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docMetadata/LabelInfo.xml><?xml version="1.0" encoding="utf-8"?>
<clbl:labelList xmlns:clbl="http://schemas.microsoft.com/office/2020/mipLabelMetadata">
  <clbl:label id="{55a8600f-4ee6-4bb5-8f14-53589536b6df}" enabled="0" method="" siteId="{55a8600f-4ee6-4bb5-8f14-53589536b6df}" removed="1"/>
</clbl:labelList>
</file>

<file path=docProps/app.xml><?xml version="1.0" encoding="utf-8"?>
<Properties xmlns="http://schemas.openxmlformats.org/officeDocument/2006/extended-properties" xmlns:vt="http://schemas.openxmlformats.org/officeDocument/2006/docPropsVTypes">
  <TotalTime>1263</TotalTime>
  <Words>1018</Words>
  <Application>Microsoft Macintosh PowerPoint</Application>
  <PresentationFormat>Grand écran</PresentationFormat>
  <Paragraphs>98</Paragraphs>
  <Slides>8</Slides>
  <Notes>7</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8</vt:i4>
      </vt:variant>
    </vt:vector>
  </HeadingPairs>
  <TitlesOfParts>
    <vt:vector size="14" baseType="lpstr">
      <vt:lpstr>Aptos</vt:lpstr>
      <vt:lpstr>Aptos Display</vt:lpstr>
      <vt:lpstr>Arial</vt:lpstr>
      <vt:lpstr>Calibri</vt:lpstr>
      <vt:lpstr>Wingdings</vt:lpstr>
      <vt:lpstr>Thème Office</vt:lpstr>
      <vt:lpstr>L’attestation employeur en DSN : ensemble pour des données plus fiables </vt:lpstr>
      <vt:lpstr>Principaux enjeux de la réforme</vt:lpstr>
      <vt:lpstr>Impacts de la simplification</vt:lpstr>
      <vt:lpstr>Schéma récapitulatif de la réforme</vt:lpstr>
      <vt:lpstr>Renforcer la fiabilité des données</vt:lpstr>
      <vt:lpstr>Nouveau CRM FCTU normalisé</vt:lpstr>
      <vt:lpstr>CRM 135 en production au 1er octobre 2026</vt:lpstr>
      <vt:lpstr>CRM 135 en production au 1er janvier 2027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L’attestation employeur en DSN : ensemble pour des données plus fiables</dc:title>
  <dc:creator>Laura CAMUS</dc:creator>
  <cp:lastModifiedBy>Enora RENAUD</cp:lastModifiedBy>
  <cp:revision>139</cp:revision>
  <dcterms:created xsi:type="dcterms:W3CDTF">2026-07-27T15:47:31Z</dcterms:created>
  <dcterms:modified xsi:type="dcterms:W3CDTF">2026-09-14T17:02:33Z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0x0101006CB651EA1D04504AAB94E106FEEF4D4A</vt:lpwstr>
  </property>
  <property fmtid="{D5CDD505-2E9C-101B-9397-08002B2CF9AE}" pid="3" name="MediaServiceImageTags">
    <vt:lpwstr/>
  </property>
</Properties>
</file>