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4" r:id="rId6"/>
  </p:sldMasterIdLst>
  <p:notesMasterIdLst>
    <p:notesMasterId r:id="rId14"/>
  </p:notesMasterIdLst>
  <p:handoutMasterIdLst>
    <p:handoutMasterId r:id="rId15"/>
  </p:handoutMasterIdLst>
  <p:sldIdLst>
    <p:sldId id="316" r:id="rId7"/>
    <p:sldId id="319" r:id="rId8"/>
    <p:sldId id="322" r:id="rId9"/>
    <p:sldId id="317" r:id="rId10"/>
    <p:sldId id="323" r:id="rId11"/>
    <p:sldId id="320" r:id="rId12"/>
    <p:sldId id="324" r:id="rId1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7285348-F38E-4BE6-A0C0-01CE96FCA440}">
          <p14:sldIdLst>
            <p14:sldId id="316"/>
            <p14:sldId id="319"/>
            <p14:sldId id="322"/>
            <p14:sldId id="317"/>
            <p14:sldId id="323"/>
            <p14:sldId id="320"/>
            <p14:sldId id="324"/>
          </p14:sldIdLst>
        </p14:section>
      </p14:sectionLst>
    </p:ext>
    <p:ext uri="{EFAFB233-063F-42B5-8137-9DF3F51BA10A}">
      <p15:sldGuideLst xmlns:p15="http://schemas.microsoft.com/office/powerpoint/2012/main">
        <p15:guide id="1" orient="horz" pos="2024">
          <p15:clr>
            <a:srgbClr val="A4A3A4"/>
          </p15:clr>
        </p15:guide>
        <p15:guide id="2" pos="3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e BOUTIN" initials="LB" lastIdx="20" clrIdx="0">
    <p:extLst>
      <p:ext uri="{19B8F6BF-5375-455C-9EA6-DF929625EA0E}">
        <p15:presenceInfo xmlns:p15="http://schemas.microsoft.com/office/powerpoint/2012/main" userId="S-1-5-21-2052111302-1844823847-839522115-11341" providerId="AD"/>
      </p:ext>
    </p:extLst>
  </p:cmAuthor>
  <p:cmAuthor id="2" name="Alice LEGER" initials="AL" lastIdx="1" clrIdx="1">
    <p:extLst>
      <p:ext uri="{19B8F6BF-5375-455C-9EA6-DF929625EA0E}">
        <p15:presenceInfo xmlns:p15="http://schemas.microsoft.com/office/powerpoint/2012/main" userId="S-1-5-21-2052111302-1844823847-839522115-14662" providerId="AD"/>
      </p:ext>
    </p:extLst>
  </p:cmAuthor>
  <p:cmAuthor id="3" name="Alice LEGER" initials="AL [2]" lastIdx="1" clrIdx="2">
    <p:extLst>
      <p:ext uri="{19B8F6BF-5375-455C-9EA6-DF929625EA0E}">
        <p15:presenceInfo xmlns:p15="http://schemas.microsoft.com/office/powerpoint/2012/main" userId="S::aleger@yce-partners.fr::07a5461d-40b8-4315-87a3-2f32a99efc4a" providerId="AD"/>
      </p:ext>
    </p:extLst>
  </p:cmAuthor>
  <p:cmAuthor id="4" name="Catherine ELMOUCHNINO" initials="CE" lastIdx="5" clrIdx="3">
    <p:extLst>
      <p:ext uri="{19B8F6BF-5375-455C-9EA6-DF929625EA0E}">
        <p15:presenceInfo xmlns:p15="http://schemas.microsoft.com/office/powerpoint/2012/main" userId="S-1-5-21-2052111302-1844823847-839522115-3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646"/>
    <a:srgbClr val="F7BB51"/>
    <a:srgbClr val="033882"/>
    <a:srgbClr val="25C4FC"/>
    <a:srgbClr val="00B0F0"/>
    <a:srgbClr val="5B9BD5"/>
    <a:srgbClr val="E47E14"/>
    <a:srgbClr val="2C5F7F"/>
    <a:srgbClr val="E77E0E"/>
    <a:srgbClr val="B3D9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0" autoAdjust="0"/>
    <p:restoredTop sz="80346" autoAdjust="0"/>
  </p:normalViewPr>
  <p:slideViewPr>
    <p:cSldViewPr>
      <p:cViewPr>
        <p:scale>
          <a:sx n="100" d="100"/>
          <a:sy n="100" d="100"/>
        </p:scale>
        <p:origin x="-172" y="-1436"/>
      </p:cViewPr>
      <p:guideLst>
        <p:guide orient="horz" pos="2024"/>
        <p:guide pos="3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6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A12184E1-B051-41DF-8FAF-E2BB4F0B3A95}" type="datetimeFigureOut">
              <a:rPr lang="fr-FR" smtClean="0"/>
              <a:pPr/>
              <a:t>01/12/2020</a:t>
            </a:fld>
            <a:endParaRPr lang="fr-FR"/>
          </a:p>
        </p:txBody>
      </p:sp>
      <p:sp>
        <p:nvSpPr>
          <p:cNvPr id="4" name="Espace réservé du pied de page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34E73F20-3EA3-4254-B088-3A6137CADDB1}" type="slidenum">
              <a:rPr lang="fr-FR" smtClean="0"/>
              <a:pPr/>
              <a:t>‹N°›</a:t>
            </a:fld>
            <a:endParaRPr lang="fr-FR"/>
          </a:p>
        </p:txBody>
      </p:sp>
    </p:spTree>
    <p:extLst>
      <p:ext uri="{BB962C8B-B14F-4D97-AF65-F5344CB8AC3E}">
        <p14:creationId xmlns:p14="http://schemas.microsoft.com/office/powerpoint/2010/main" val="385333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5AC05DFB-48EE-4AF2-9D1B-0D41CEC85CFA}" type="datetimeFigureOut">
              <a:rPr lang="fr-FR" smtClean="0"/>
              <a:pPr/>
              <a:t>01/12/2020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61029AAB-5E2D-49C9-B84A-8F8334C44DDF}" type="slidenum">
              <a:rPr lang="fr-FR" smtClean="0"/>
              <a:pPr/>
              <a:t>‹N°›</a:t>
            </a:fld>
            <a:endParaRPr lang="fr-FR"/>
          </a:p>
        </p:txBody>
      </p:sp>
    </p:spTree>
    <p:extLst>
      <p:ext uri="{BB962C8B-B14F-4D97-AF65-F5344CB8AC3E}">
        <p14:creationId xmlns:p14="http://schemas.microsoft.com/office/powerpoint/2010/main" val="1511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a:t>
            </a:fld>
            <a:endParaRPr lang="fr-FR"/>
          </a:p>
        </p:txBody>
      </p:sp>
    </p:spTree>
    <p:extLst>
      <p:ext uri="{BB962C8B-B14F-4D97-AF65-F5344CB8AC3E}">
        <p14:creationId xmlns:p14="http://schemas.microsoft.com/office/powerpoint/2010/main" val="231058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4</a:t>
            </a:fld>
            <a:endParaRPr lang="fr-FR"/>
          </a:p>
        </p:txBody>
      </p:sp>
    </p:spTree>
    <p:extLst>
      <p:ext uri="{BB962C8B-B14F-4D97-AF65-F5344CB8AC3E}">
        <p14:creationId xmlns:p14="http://schemas.microsoft.com/office/powerpoint/2010/main" val="101874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6</a:t>
            </a:fld>
            <a:endParaRPr lang="fr-FR"/>
          </a:p>
        </p:txBody>
      </p:sp>
    </p:spTree>
    <p:extLst>
      <p:ext uri="{BB962C8B-B14F-4D97-AF65-F5344CB8AC3E}">
        <p14:creationId xmlns:p14="http://schemas.microsoft.com/office/powerpoint/2010/main" val="393243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7</a:t>
            </a:fld>
            <a:endParaRPr lang="fr-FR"/>
          </a:p>
        </p:txBody>
      </p:sp>
    </p:spTree>
    <p:extLst>
      <p:ext uri="{BB962C8B-B14F-4D97-AF65-F5344CB8AC3E}">
        <p14:creationId xmlns:p14="http://schemas.microsoft.com/office/powerpoint/2010/main" val="3219227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cstate="print"/>
          <a:srcRect/>
          <a:stretch>
            <a:fillRect/>
          </a:stretch>
        </p:blipFill>
        <p:spPr bwMode="auto">
          <a:xfrm>
            <a:off x="0" y="1709738"/>
            <a:ext cx="9144000" cy="2032000"/>
          </a:xfrm>
          <a:prstGeom prst="rect">
            <a:avLst/>
          </a:prstGeom>
          <a:noFill/>
          <a:ln w="9525">
            <a:noFill/>
            <a:miter lim="800000"/>
            <a:headEnd/>
            <a:tailEnd/>
          </a:ln>
        </p:spPr>
      </p:pic>
      <p:sp>
        <p:nvSpPr>
          <p:cNvPr id="2" name="Titre 1"/>
          <p:cNvSpPr>
            <a:spLocks noGrp="1"/>
          </p:cNvSpPr>
          <p:nvPr>
            <p:ph type="ctrTitle"/>
          </p:nvPr>
        </p:nvSpPr>
        <p:spPr>
          <a:xfrm>
            <a:off x="4006395" y="3518987"/>
            <a:ext cx="5147032" cy="874764"/>
          </a:xfrm>
        </p:spPr>
        <p:txBody>
          <a:bodyPr/>
          <a:lstStyle>
            <a:lvl1pPr>
              <a:defRPr>
                <a:solidFill>
                  <a:schemeClr val="tx2"/>
                </a:solidFill>
              </a:defRPr>
            </a:lvl1pPr>
          </a:lstStyle>
          <a:p>
            <a:r>
              <a:rPr lang="fr-FR"/>
              <a:t>Modifiez le style du titre</a:t>
            </a:r>
          </a:p>
        </p:txBody>
      </p:sp>
      <p:sp>
        <p:nvSpPr>
          <p:cNvPr id="3" name="Sous-titre 2"/>
          <p:cNvSpPr>
            <a:spLocks noGrp="1"/>
          </p:cNvSpPr>
          <p:nvPr>
            <p:ph type="subTitle" idx="1"/>
          </p:nvPr>
        </p:nvSpPr>
        <p:spPr>
          <a:xfrm>
            <a:off x="4006391" y="4298103"/>
            <a:ext cx="5066907" cy="718008"/>
          </a:xfrm>
        </p:spPr>
        <p:txBody>
          <a:bodyPr/>
          <a:lstStyle>
            <a:lvl1pPr marL="0" indent="0" algn="l">
              <a:buNone/>
              <a:defRPr b="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5" name="Espace réservé de la date 3"/>
          <p:cNvSpPr>
            <a:spLocks noGrp="1"/>
          </p:cNvSpPr>
          <p:nvPr>
            <p:ph type="dt" sz="half" idx="10"/>
          </p:nvPr>
        </p:nvSpPr>
        <p:spPr/>
        <p:txBody>
          <a:bodyPr/>
          <a:lstStyle>
            <a:lvl1pPr>
              <a:defRPr/>
            </a:lvl1pPr>
          </a:lstStyle>
          <a:p>
            <a:pPr>
              <a:defRPr/>
            </a:pPr>
            <a:fld id="{F07A3484-97A3-4893-AB09-8AE654F0564A}" type="datetime1">
              <a:rPr lang="fr-FR" smtClean="0"/>
              <a:pPr>
                <a:defRPr/>
              </a:pPr>
              <a:t>01/12/2020</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a:xfrm>
            <a:off x="6553200" y="6356350"/>
            <a:ext cx="2133600" cy="365125"/>
          </a:xfrm>
        </p:spPr>
        <p:txBody>
          <a:bodyPr/>
          <a:lstStyle>
            <a:lvl1pPr>
              <a:defRPr/>
            </a:lvl1pPr>
          </a:lstStyle>
          <a:p>
            <a:pPr>
              <a:defRPr/>
            </a:pPr>
            <a:fld id="{1D7BE434-A102-48E2-A5D7-5D366B5A967F}" type="slidenum">
              <a:rPr lang="fr-FR"/>
              <a:pPr>
                <a:defRPr/>
              </a:pPr>
              <a:t>‹N°›</a:t>
            </a:fld>
            <a:endParaRPr lang="fr-FR"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C44DB54C-C71A-48ED-84BC-1B38E9720820}" type="slidenum">
              <a:rPr lang="fr-FR"/>
              <a:pPr>
                <a:defRPr/>
              </a:pPr>
              <a:t>‹N°›</a:t>
            </a:fld>
            <a:endParaRPr lang="fr-FR" dirty="0"/>
          </a:p>
        </p:txBody>
      </p:sp>
    </p:spTree>
    <p:extLst>
      <p:ext uri="{BB962C8B-B14F-4D97-AF65-F5344CB8AC3E}">
        <p14:creationId xmlns:p14="http://schemas.microsoft.com/office/powerpoint/2010/main" val="101929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CF4F0027-A99A-4240-89FE-D3EA62C298DD}" type="slidenum">
              <a:rPr lang="fr-FR"/>
              <a:pPr>
                <a:defRPr/>
              </a:pPr>
              <a:t>‹N°›</a:t>
            </a:fld>
            <a:endParaRPr lang="fr-FR" dirty="0"/>
          </a:p>
        </p:txBody>
      </p:sp>
    </p:spTree>
    <p:extLst>
      <p:ext uri="{BB962C8B-B14F-4D97-AF65-F5344CB8AC3E}">
        <p14:creationId xmlns:p14="http://schemas.microsoft.com/office/powerpoint/2010/main" val="355055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EC2D94AA-A956-4A91-9887-B98AD1CBF341}" type="slidenum">
              <a:rPr lang="fr-FR"/>
              <a:pPr>
                <a:defRPr/>
              </a:pPr>
              <a:t>‹N°›</a:t>
            </a:fld>
            <a:endParaRPr lang="fr-FR" dirty="0"/>
          </a:p>
        </p:txBody>
      </p:sp>
    </p:spTree>
    <p:extLst>
      <p:ext uri="{BB962C8B-B14F-4D97-AF65-F5344CB8AC3E}">
        <p14:creationId xmlns:p14="http://schemas.microsoft.com/office/powerpoint/2010/main" val="683376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7045D1E9-7BDE-43A7-B088-31D550C03392}" type="slidenum">
              <a:rPr lang="fr-FR"/>
              <a:pPr>
                <a:defRPr/>
              </a:pPr>
              <a:t>‹N°›</a:t>
            </a:fld>
            <a:endParaRPr lang="fr-FR" dirty="0"/>
          </a:p>
        </p:txBody>
      </p:sp>
    </p:spTree>
    <p:extLst>
      <p:ext uri="{BB962C8B-B14F-4D97-AF65-F5344CB8AC3E}">
        <p14:creationId xmlns:p14="http://schemas.microsoft.com/office/powerpoint/2010/main" val="280516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9" y="533400"/>
            <a:ext cx="2051050" cy="5791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68317" y="533400"/>
            <a:ext cx="6003925" cy="5791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D3150F53-EE4F-4DF7-994B-C63678D11E91}" type="slidenum">
              <a:rPr lang="fr-FR"/>
              <a:pPr>
                <a:defRPr/>
              </a:pPr>
              <a:t>‹N°›</a:t>
            </a:fld>
            <a:endParaRPr lang="fr-FR" dirty="0"/>
          </a:p>
        </p:txBody>
      </p:sp>
    </p:spTree>
    <p:extLst>
      <p:ext uri="{BB962C8B-B14F-4D97-AF65-F5344CB8AC3E}">
        <p14:creationId xmlns:p14="http://schemas.microsoft.com/office/powerpoint/2010/main" val="3141555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7" y="533400"/>
            <a:ext cx="8207375" cy="839788"/>
          </a:xfrm>
        </p:spPr>
        <p:txBody>
          <a:bodyPr/>
          <a:lstStyle/>
          <a:p>
            <a:r>
              <a:rPr lang="fr-FR"/>
              <a:t>Cliquez pour modifier le style du titre</a:t>
            </a:r>
          </a:p>
        </p:txBody>
      </p:sp>
      <p:sp>
        <p:nvSpPr>
          <p:cNvPr id="3" name="Espace réservé du contenu 2"/>
          <p:cNvSpPr>
            <a:spLocks noGrp="1"/>
          </p:cNvSpPr>
          <p:nvPr>
            <p:ph idx="1"/>
          </p:nvPr>
        </p:nvSpPr>
        <p:spPr>
          <a:xfrm>
            <a:off x="468317" y="1525588"/>
            <a:ext cx="8207375" cy="47990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93429E59-4F77-4D69-B209-6FD6FD13CACE}" type="slidenum">
              <a:rPr lang="fr-FR"/>
              <a:pPr>
                <a:defRPr/>
              </a:pPr>
              <a:t>‹N°›</a:t>
            </a:fld>
            <a:endParaRPr lang="fr-FR" dirty="0"/>
          </a:p>
        </p:txBody>
      </p:sp>
    </p:spTree>
    <p:extLst>
      <p:ext uri="{BB962C8B-B14F-4D97-AF65-F5344CB8AC3E}">
        <p14:creationId xmlns:p14="http://schemas.microsoft.com/office/powerpoint/2010/main" val="4274121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6" name="Text Box 18"/>
          <p:cNvSpPr txBox="1">
            <a:spLocks noChangeArrowheads="1"/>
          </p:cNvSpPr>
          <p:nvPr userDrawn="1"/>
        </p:nvSpPr>
        <p:spPr bwMode="auto">
          <a:xfrm>
            <a:off x="8719041" y="6504324"/>
            <a:ext cx="421539" cy="25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12" tIns="42057" rIns="84112" bIns="42057">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defTabSz="841126" eaLnBrk="1" hangingPunct="1">
              <a:defRPr/>
            </a:pPr>
            <a:fld id="{32672E87-8428-48CA-B28F-E3D5BD58F8CC}" type="slidenum">
              <a:rPr lang="fr-FR" sz="1104" smtClean="0">
                <a:solidFill>
                  <a:srgbClr val="000000"/>
                </a:solidFill>
              </a:rPr>
              <a:pPr defTabSz="841126" eaLnBrk="1" hangingPunct="1">
                <a:defRPr/>
              </a:pPr>
              <a:t>‹N°›</a:t>
            </a:fld>
            <a:endParaRPr lang="fr-FR" sz="1104" dirty="0">
              <a:solidFill>
                <a:srgbClr val="000000"/>
              </a:solidFill>
            </a:endParaRPr>
          </a:p>
        </p:txBody>
      </p:sp>
      <p:sp>
        <p:nvSpPr>
          <p:cNvPr id="37" name="Rectangle 10"/>
          <p:cNvSpPr>
            <a:spLocks noChangeArrowheads="1"/>
          </p:cNvSpPr>
          <p:nvPr userDrawn="1"/>
        </p:nvSpPr>
        <p:spPr bwMode="auto">
          <a:xfrm>
            <a:off x="1403839" y="6524625"/>
            <a:ext cx="64008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112" tIns="42057" rIns="84112" bIns="42057"/>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defTabSz="841126" eaLnBrk="1" fontAlgn="base" hangingPunct="1">
              <a:spcBef>
                <a:spcPct val="20000"/>
              </a:spcBef>
              <a:spcAft>
                <a:spcPct val="0"/>
              </a:spcAft>
              <a:buFont typeface="Wingdings" pitchFamily="2" charset="2"/>
              <a:buNone/>
              <a:defRPr/>
            </a:pPr>
            <a:r>
              <a:rPr lang="fr-FR" altLang="fr-FR" sz="920" b="1" dirty="0">
                <a:solidFill>
                  <a:srgbClr val="0070C0"/>
                </a:solidFill>
                <a:latin typeface="Trebuchet MS" pitchFamily="34" charset="0"/>
              </a:rPr>
              <a:t>Club Qualité DSN – 20/06/2018</a:t>
            </a:r>
          </a:p>
        </p:txBody>
      </p:sp>
      <p:sp>
        <p:nvSpPr>
          <p:cNvPr id="2" name="Title 1"/>
          <p:cNvSpPr>
            <a:spLocks noGrp="1"/>
          </p:cNvSpPr>
          <p:nvPr>
            <p:ph type="title"/>
          </p:nvPr>
        </p:nvSpPr>
        <p:spPr>
          <a:xfrm>
            <a:off x="2020226" y="318263"/>
            <a:ext cx="6673071" cy="453646"/>
          </a:xfrm>
          <a:prstGeom prst="rect">
            <a:avLst/>
          </a:prstGeom>
        </p:spPr>
        <p:txBody>
          <a:bodyPr lIns="0" tIns="0" rIns="0" bIns="0" anchor="t">
            <a:noAutofit/>
          </a:bodyPr>
          <a:lstStyle>
            <a:lvl1pPr algn="r">
              <a:defRPr sz="2576" b="1">
                <a:solidFill>
                  <a:schemeClr val="tx2"/>
                </a:solidFill>
              </a:defRPr>
            </a:lvl1pPr>
          </a:lstStyle>
          <a:p>
            <a:r>
              <a:rPr lang="en-US" dirty="0"/>
              <a:t>Click to edit Master title style</a:t>
            </a:r>
            <a:endParaRPr lang="fr-FR" dirty="0"/>
          </a:p>
        </p:txBody>
      </p:sp>
      <p:sp>
        <p:nvSpPr>
          <p:cNvPr id="3" name="Content Placeholder 2"/>
          <p:cNvSpPr>
            <a:spLocks noGrp="1"/>
          </p:cNvSpPr>
          <p:nvPr>
            <p:ph idx="1" hasCustomPrompt="1"/>
          </p:nvPr>
        </p:nvSpPr>
        <p:spPr>
          <a:xfrm>
            <a:off x="1221728" y="1648497"/>
            <a:ext cx="7414179" cy="4250029"/>
          </a:xfrm>
          <a:prstGeom prst="rect">
            <a:avLst/>
          </a:prstGeom>
        </p:spPr>
        <p:txBody>
          <a:bodyPr lIns="0" tIns="0" rIns="0" bIns="0">
            <a:noAutofit/>
          </a:bodyPr>
          <a:lstStyle>
            <a:lvl1pPr marL="0" indent="0">
              <a:spcBef>
                <a:spcPts val="0"/>
              </a:spcBef>
              <a:buNone/>
              <a:defRPr sz="1840" b="1">
                <a:solidFill>
                  <a:schemeClr val="tx2"/>
                </a:solidFill>
              </a:defRPr>
            </a:lvl1pPr>
            <a:lvl2pPr marL="245329" indent="-245329">
              <a:spcBef>
                <a:spcPts val="1104"/>
              </a:spcBef>
              <a:buClr>
                <a:schemeClr val="accent1"/>
              </a:buClr>
              <a:buFont typeface="Wingdings" panose="05000000000000000000" pitchFamily="2" charset="2"/>
              <a:buChar char="q"/>
              <a:defRPr sz="1288" b="1"/>
            </a:lvl2pPr>
            <a:lvl3pPr marL="489198" indent="-157711">
              <a:spcBef>
                <a:spcPts val="92"/>
              </a:spcBef>
              <a:buClr>
                <a:schemeClr val="tx2"/>
              </a:buClr>
              <a:buSzPct val="80000"/>
              <a:buFont typeface="Wingdings" panose="05000000000000000000" pitchFamily="2" charset="2"/>
              <a:buChar char="q"/>
              <a:defRPr sz="1104"/>
            </a:lvl3pPr>
            <a:lvl4pPr marL="0" indent="0" algn="ctr">
              <a:spcBef>
                <a:spcPts val="1104"/>
              </a:spcBef>
              <a:buNone/>
              <a:defRPr sz="2300"/>
            </a:lvl4pPr>
            <a:lvl5pPr marL="0" indent="0">
              <a:spcBef>
                <a:spcPts val="0"/>
              </a:spcBef>
              <a:buNone/>
              <a:defRPr sz="1656">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cxnSp>
        <p:nvCxnSpPr>
          <p:cNvPr id="42" name="Connecteur droit 41"/>
          <p:cNvCxnSpPr/>
          <p:nvPr userDrawn="1"/>
        </p:nvCxnSpPr>
        <p:spPr>
          <a:xfrm>
            <a:off x="1846776" y="782238"/>
            <a:ext cx="6868678" cy="0"/>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userDrawn="1"/>
        </p:nvCxnSpPr>
        <p:spPr>
          <a:xfrm>
            <a:off x="294466" y="6425161"/>
            <a:ext cx="8584494" cy="11509"/>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2" cstate="print"/>
          <a:stretch>
            <a:fillRect/>
          </a:stretch>
        </p:blipFill>
        <p:spPr>
          <a:xfrm>
            <a:off x="52114" y="44629"/>
            <a:ext cx="2725226" cy="708079"/>
          </a:xfrm>
          <a:prstGeom prst="rect">
            <a:avLst/>
          </a:prstGeom>
        </p:spPr>
      </p:pic>
    </p:spTree>
    <p:extLst>
      <p:ext uri="{BB962C8B-B14F-4D97-AF65-F5344CB8AC3E}">
        <p14:creationId xmlns:p14="http://schemas.microsoft.com/office/powerpoint/2010/main" val="16435495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hasCustomPrompt="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pPr>
              <a:defRPr/>
            </a:pPr>
            <a:fld id="{F5EBEE4F-90CB-44EE-992B-9D6187EE087D}" type="datetime1">
              <a:rPr lang="fr-FR" smtClean="0"/>
              <a:pPr>
                <a:defRPr/>
              </a:pPr>
              <a:t>01/12/2020</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a:xfrm>
            <a:off x="6770688" y="6423025"/>
            <a:ext cx="2133600" cy="365125"/>
          </a:xfrm>
        </p:spPr>
        <p:txBody>
          <a:bodyPr/>
          <a:lstStyle>
            <a:lvl1pPr algn="r">
              <a:defRPr sz="800" b="1">
                <a:solidFill>
                  <a:srgbClr val="003882"/>
                </a:solidFill>
                <a:latin typeface="Arial Narrow" pitchFamily="34" charset="0"/>
              </a:defRPr>
            </a:lvl1pPr>
          </a:lstStyle>
          <a:p>
            <a:pPr>
              <a:defRPr/>
            </a:pPr>
            <a:fld id="{7B0B5D98-C34D-4DB1-BE83-7541DF2AF49D}" type="slidenum">
              <a:rPr lang="fr-FR"/>
              <a:pPr>
                <a:defRPr/>
              </a:pPr>
              <a:t>‹N°›</a:t>
            </a:fld>
            <a:endParaRPr lang="fr-FR"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306AEC-11C1-4907-B228-7FDC841BC4D7}" type="datetime1">
              <a:rPr lang="fr-FR" smtClean="0"/>
              <a:pPr/>
              <a:t>01/12/2020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5E00D18-02F7-4407-B934-97900A70CDF8}" type="slidenum">
              <a:rPr lang="fr-FR" smtClean="0"/>
              <a:pPr/>
              <a:t>‹N°›</a:t>
            </a:fld>
            <a:endParaRPr lang="fr-FR"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3" name="Picture 8" descr="bonhommesPPTjaune"/>
          <p:cNvPicPr>
            <a:picLocks noChangeAspect="1" noChangeArrowheads="1"/>
          </p:cNvPicPr>
          <p:nvPr userDrawn="1"/>
        </p:nvPicPr>
        <p:blipFill>
          <a:blip r:embed="rId3" cstate="print"/>
          <a:srcRect/>
          <a:stretch>
            <a:fillRect/>
          </a:stretch>
        </p:blipFill>
        <p:spPr bwMode="auto">
          <a:xfrm>
            <a:off x="7343776" y="5065721"/>
            <a:ext cx="1800225" cy="1792287"/>
          </a:xfrm>
          <a:prstGeom prst="rect">
            <a:avLst/>
          </a:prstGeom>
          <a:noFill/>
          <a:ln w="9525">
            <a:noFill/>
            <a:miter lim="800000"/>
            <a:headEnd/>
            <a:tailEnd/>
          </a:ln>
        </p:spPr>
      </p:pic>
      <p:sp>
        <p:nvSpPr>
          <p:cNvPr id="487428" name="Rectangle 4"/>
          <p:cNvSpPr>
            <a:spLocks noGrp="1" noChangeArrowheads="1"/>
          </p:cNvSpPr>
          <p:nvPr>
            <p:ph type="subTitle" sz="quarter" idx="1"/>
          </p:nvPr>
        </p:nvSpPr>
        <p:spPr>
          <a:xfrm>
            <a:off x="1363663" y="4340696"/>
            <a:ext cx="6400800" cy="1752600"/>
          </a:xfrm>
        </p:spPr>
        <p:txBody>
          <a:bodyPr lIns="91440" tIns="45720" rIns="91440" bIns="45720" anchor="ctr"/>
          <a:lstStyle>
            <a:lvl1pPr marL="0" indent="0" algn="ctr">
              <a:lnSpc>
                <a:spcPct val="80000"/>
              </a:lnSpc>
              <a:buFontTx/>
              <a:buNone/>
              <a:defRPr sz="3200">
                <a:solidFill>
                  <a:srgbClr val="00B0E6"/>
                </a:solidFill>
              </a:defRPr>
            </a:lvl1pPr>
          </a:lstStyle>
          <a:p>
            <a:r>
              <a:rPr lang="fr-FR"/>
              <a:t>Cliquez pour modifier le style des sous-titres du masque</a:t>
            </a:r>
          </a:p>
        </p:txBody>
      </p:sp>
      <p:sp>
        <p:nvSpPr>
          <p:cNvPr id="4" name="Rectangle 3"/>
          <p:cNvSpPr>
            <a:spLocks noGrp="1" noChangeArrowheads="1"/>
          </p:cNvSpPr>
          <p:nvPr>
            <p:ph type="sldNum" sz="quarter" idx="10"/>
          </p:nvPr>
        </p:nvSpPr>
        <p:spPr>
          <a:xfrm>
            <a:off x="4367217" y="6582229"/>
            <a:ext cx="395287" cy="246754"/>
          </a:xfrm>
        </p:spPr>
        <p:txBody>
          <a:bodyPr/>
          <a:lstStyle>
            <a:lvl1pPr fontAlgn="auto">
              <a:spcBef>
                <a:spcPts val="0"/>
              </a:spcBef>
              <a:spcAft>
                <a:spcPts val="0"/>
              </a:spcAft>
              <a:defRPr/>
            </a:lvl1pPr>
          </a:lstStyle>
          <a:p>
            <a:pPr>
              <a:defRPr/>
            </a:pPr>
            <a:fld id="{0CC5D755-D606-4112-B6CA-8647EF5CEAF6}" type="slidenum">
              <a:rPr lang="fr-FR"/>
              <a:pPr>
                <a:defRPr/>
              </a:pPr>
              <a:t>‹N°›</a:t>
            </a:fld>
            <a:endParaRPr lang="fr-FR" dirty="0"/>
          </a:p>
        </p:txBody>
      </p:sp>
    </p:spTree>
    <p:extLst>
      <p:ext uri="{BB962C8B-B14F-4D97-AF65-F5344CB8AC3E}">
        <p14:creationId xmlns:p14="http://schemas.microsoft.com/office/powerpoint/2010/main" val="150252682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5" descr="LOGO_DSN_diapo_RVB.png"/>
          <p:cNvPicPr>
            <a:picLocks noChangeAspect="1"/>
          </p:cNvPicPr>
          <p:nvPr userDrawn="1"/>
        </p:nvPicPr>
        <p:blipFill>
          <a:blip r:embed="rId2" cstate="print"/>
          <a:srcRect/>
          <a:stretch>
            <a:fillRect/>
          </a:stretch>
        </p:blipFill>
        <p:spPr bwMode="auto">
          <a:xfrm>
            <a:off x="8262939" y="155575"/>
            <a:ext cx="557212" cy="60960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E4FD6C53-D473-46D9-A8B0-426F2D460064}" type="slidenum">
              <a:rPr lang="fr-FR"/>
              <a:pPr>
                <a:defRPr/>
              </a:pPr>
              <a:t>‹N°›</a:t>
            </a:fld>
            <a:endParaRPr lang="fr-FR" dirty="0"/>
          </a:p>
        </p:txBody>
      </p:sp>
    </p:spTree>
    <p:extLst>
      <p:ext uri="{BB962C8B-B14F-4D97-AF65-F5344CB8AC3E}">
        <p14:creationId xmlns:p14="http://schemas.microsoft.com/office/powerpoint/2010/main" val="172027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8"/>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fr-FR"/>
              <a:t>Cliquez pour modifier les styles du texte du masque</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B9D5CECF-9099-439C-9B72-5DDB1B0F2455}" type="slidenum">
              <a:rPr lang="fr-FR"/>
              <a:pPr>
                <a:defRPr/>
              </a:pPr>
              <a:t>‹N°›</a:t>
            </a:fld>
            <a:endParaRPr lang="fr-FR" dirty="0"/>
          </a:p>
        </p:txBody>
      </p:sp>
    </p:spTree>
    <p:extLst>
      <p:ext uri="{BB962C8B-B14F-4D97-AF65-F5344CB8AC3E}">
        <p14:creationId xmlns:p14="http://schemas.microsoft.com/office/powerpoint/2010/main" val="180203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68317" y="1525588"/>
            <a:ext cx="4027487"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525588"/>
            <a:ext cx="4027488"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2A4AF624-64DA-468C-A763-224175A16124}" type="slidenum">
              <a:rPr lang="fr-FR"/>
              <a:pPr>
                <a:defRPr/>
              </a:pPr>
              <a:t>‹N°›</a:t>
            </a:fld>
            <a:endParaRPr lang="fr-FR" dirty="0"/>
          </a:p>
        </p:txBody>
      </p:sp>
    </p:spTree>
    <p:extLst>
      <p:ext uri="{BB962C8B-B14F-4D97-AF65-F5344CB8AC3E}">
        <p14:creationId xmlns:p14="http://schemas.microsoft.com/office/powerpoint/2010/main" val="148070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763A0905-06FF-4B55-8DE1-E47D4CB283E8}" type="slidenum">
              <a:rPr lang="fr-FR"/>
              <a:pPr>
                <a:defRPr/>
              </a:pPr>
              <a:t>‹N°›</a:t>
            </a:fld>
            <a:endParaRPr lang="fr-FR" dirty="0"/>
          </a:p>
        </p:txBody>
      </p:sp>
      <p:pic>
        <p:nvPicPr>
          <p:cNvPr id="8" name="Image 5" descr="LOGO_DSN_diapo_RVB.png"/>
          <p:cNvPicPr>
            <a:picLocks noChangeAspect="1"/>
          </p:cNvPicPr>
          <p:nvPr userDrawn="1"/>
        </p:nvPicPr>
        <p:blipFill>
          <a:blip r:embed="rId2" cstate="print"/>
          <a:srcRect/>
          <a:stretch>
            <a:fillRect/>
          </a:stretch>
        </p:blipFill>
        <p:spPr bwMode="auto">
          <a:xfrm>
            <a:off x="8262939" y="155575"/>
            <a:ext cx="557212" cy="609600"/>
          </a:xfrm>
          <a:prstGeom prst="rect">
            <a:avLst/>
          </a:prstGeom>
          <a:noFill/>
          <a:ln w="9525">
            <a:noFill/>
            <a:miter lim="800000"/>
            <a:headEnd/>
            <a:tailEnd/>
          </a:ln>
        </p:spPr>
      </p:pic>
    </p:spTree>
    <p:extLst>
      <p:ext uri="{BB962C8B-B14F-4D97-AF65-F5344CB8AC3E}">
        <p14:creationId xmlns:p14="http://schemas.microsoft.com/office/powerpoint/2010/main" val="373925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558AC0C0-FDC3-4D09-AEDA-C006ABFED41D}" type="slidenum">
              <a:rPr lang="fr-FR"/>
              <a:pPr>
                <a:defRPr/>
              </a:pPr>
              <a:t>‹N°›</a:t>
            </a:fld>
            <a:endParaRPr lang="fr-FR" dirty="0"/>
          </a:p>
        </p:txBody>
      </p:sp>
    </p:spTree>
    <p:extLst>
      <p:ext uri="{BB962C8B-B14F-4D97-AF65-F5344CB8AC3E}">
        <p14:creationId xmlns:p14="http://schemas.microsoft.com/office/powerpoint/2010/main" val="1947215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7.jpeg"/><Relationship Id="rId2" Type="http://schemas.openxmlformats.org/officeDocument/2006/relationships/slideLayout" Target="../slideLayouts/slideLayout5.xml"/><Relationship Id="rId16"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5.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774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dirty="0">
              <a:solidFill>
                <a:prstClr val="white"/>
              </a:solidFill>
            </a:endParaRPr>
          </a:p>
        </p:txBody>
      </p:sp>
      <p:sp>
        <p:nvSpPr>
          <p:cNvPr id="1027" name="Espace réservé du titre 1"/>
          <p:cNvSpPr>
            <a:spLocks noGrp="1"/>
          </p:cNvSpPr>
          <p:nvPr>
            <p:ph type="title"/>
          </p:nvPr>
        </p:nvSpPr>
        <p:spPr bwMode="auto">
          <a:xfrm>
            <a:off x="1303338" y="1206500"/>
            <a:ext cx="7570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 style du titre</a:t>
            </a:r>
          </a:p>
        </p:txBody>
      </p:sp>
      <p:sp>
        <p:nvSpPr>
          <p:cNvPr id="1028" name="Espace réservé du texte 2"/>
          <p:cNvSpPr>
            <a:spLocks noGrp="1"/>
          </p:cNvSpPr>
          <p:nvPr>
            <p:ph type="body" idx="1"/>
          </p:nvPr>
        </p:nvSpPr>
        <p:spPr bwMode="auto">
          <a:xfrm>
            <a:off x="963613" y="2001838"/>
            <a:ext cx="8113712" cy="4710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E118860-3F68-4B2D-B44E-5225DD222EA5}" type="datetime1">
              <a:rPr lang="fr-FR" smtClean="0"/>
              <a:pPr>
                <a:defRPr/>
              </a:pPr>
              <a:t>01/12/2020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fr-FR" dirty="0"/>
          </a:p>
        </p:txBody>
      </p:sp>
      <p:sp>
        <p:nvSpPr>
          <p:cNvPr id="11" name="Espace réservé du numéro de diapositive 5"/>
          <p:cNvSpPr>
            <a:spLocks noGrp="1"/>
          </p:cNvSpPr>
          <p:nvPr>
            <p:ph type="sldNum" sz="quarter" idx="4"/>
          </p:nvPr>
        </p:nvSpPr>
        <p:spPr>
          <a:xfrm>
            <a:off x="6761163" y="6423025"/>
            <a:ext cx="2133600" cy="365125"/>
          </a:xfrm>
          <a:prstGeom prst="rect">
            <a:avLst/>
          </a:prstGeom>
        </p:spPr>
        <p:txBody>
          <a:bodyPr/>
          <a:lstStyle>
            <a:lvl1pPr algn="r" fontAlgn="auto">
              <a:spcBef>
                <a:spcPts val="0"/>
              </a:spcBef>
              <a:spcAft>
                <a:spcPts val="0"/>
              </a:spcAft>
              <a:defRPr sz="800" b="1">
                <a:solidFill>
                  <a:srgbClr val="003882"/>
                </a:solidFill>
                <a:latin typeface="Arial Narrow" pitchFamily="34" charset="0"/>
                <a:cs typeface="+mn-cs"/>
              </a:defRPr>
            </a:lvl1pPr>
          </a:lstStyle>
          <a:p>
            <a:pPr>
              <a:defRPr/>
            </a:pPr>
            <a:endParaRPr lang="fr-FR" dirty="0"/>
          </a:p>
        </p:txBody>
      </p:sp>
      <p:pic>
        <p:nvPicPr>
          <p:cNvPr id="8" name="Image 9"/>
          <p:cNvPicPr>
            <a:picLocks noChangeAspect="1"/>
          </p:cNvPicPr>
          <p:nvPr/>
        </p:nvPicPr>
        <p:blipFill>
          <a:blip r:embed="rId5" cstate="print"/>
          <a:srcRect/>
          <a:stretch>
            <a:fillRect/>
          </a:stretch>
        </p:blipFill>
        <p:spPr bwMode="auto">
          <a:xfrm>
            <a:off x="0" y="512763"/>
            <a:ext cx="9144000" cy="836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hf hdr="0" ftr="0" dt="0"/>
  <p:txStyles>
    <p:title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p:titleStyle>
    <p:bodyStyle>
      <a:lvl1pPr marL="342900" indent="-342900" algn="l" rtl="0" eaLnBrk="0" fontAlgn="base" hangingPunct="0">
        <a:lnSpc>
          <a:spcPts val="1800"/>
        </a:lnSpc>
        <a:spcBef>
          <a:spcPts val="600"/>
        </a:spcBef>
        <a:spcAft>
          <a:spcPct val="0"/>
        </a:spcAft>
        <a:buClr>
          <a:schemeClr val="bg1"/>
        </a:buClr>
        <a:buSzPct val="25000"/>
        <a:buFont typeface="Arial" charset="0"/>
        <a:buChar char="•"/>
        <a:defRPr sz="2000" b="1" kern="1200">
          <a:solidFill>
            <a:schemeClr val="tx2"/>
          </a:solidFill>
          <a:latin typeface="+mn-lt"/>
          <a:ea typeface="+mn-ea"/>
          <a:cs typeface="+mn-cs"/>
        </a:defRPr>
      </a:lvl1pPr>
      <a:lvl2pPr marL="631825" indent="-273050" algn="l" rtl="0" eaLnBrk="0" fontAlgn="base" hangingPunct="0">
        <a:lnSpc>
          <a:spcPts val="1800"/>
        </a:lnSpc>
        <a:spcBef>
          <a:spcPts val="600"/>
        </a:spcBef>
        <a:spcAft>
          <a:spcPct val="0"/>
        </a:spcAft>
        <a:buBlip>
          <a:blip r:embed="rId6"/>
        </a:buBlip>
        <a:defRPr sz="2800" b="1" kern="1200">
          <a:solidFill>
            <a:schemeClr val="tx1"/>
          </a:solidFill>
          <a:latin typeface="+mn-lt"/>
          <a:ea typeface="+mn-ea"/>
          <a:cs typeface="+mn-cs"/>
        </a:defRPr>
      </a:lvl2pPr>
      <a:lvl3pPr marL="895350" indent="-263525" algn="l" rtl="0" eaLnBrk="0" fontAlgn="base" hangingPunct="0">
        <a:lnSpc>
          <a:spcPts val="1800"/>
        </a:lnSpc>
        <a:spcBef>
          <a:spcPts val="600"/>
        </a:spcBef>
        <a:spcAft>
          <a:spcPct val="0"/>
        </a:spcAft>
        <a:buBlip>
          <a:blip r:embed="rId7"/>
        </a:buBlip>
        <a:defRPr sz="1400" kern="1200">
          <a:solidFill>
            <a:schemeClr val="tx1"/>
          </a:solidFill>
          <a:latin typeface="+mn-lt"/>
          <a:ea typeface="+mn-ea"/>
          <a:cs typeface="+mn-cs"/>
        </a:defRPr>
      </a:lvl3pPr>
      <a:lvl4pPr marL="1074738" indent="-179388"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7" y="533400"/>
            <a:ext cx="8207375" cy="839788"/>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468317" y="1525588"/>
            <a:ext cx="8207375" cy="47990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p>
            <a:pPr lvl="0"/>
            <a:r>
              <a:rPr lang="fr-FR" dirty="0"/>
              <a:t>Premier niveau</a:t>
            </a:r>
          </a:p>
          <a:p>
            <a:pPr lvl="1"/>
            <a:r>
              <a:rPr lang="fr-FR" dirty="0"/>
              <a:t>Deuxième niveau</a:t>
            </a:r>
          </a:p>
          <a:p>
            <a:pPr lvl="2"/>
            <a:r>
              <a:rPr lang="fr-FR" dirty="0"/>
              <a:t>Troisième niveau</a:t>
            </a:r>
          </a:p>
        </p:txBody>
      </p:sp>
      <p:sp>
        <p:nvSpPr>
          <p:cNvPr id="486404" name="Rectangle 4"/>
          <p:cNvSpPr>
            <a:spLocks noGrp="1" noChangeArrowheads="1"/>
          </p:cNvSpPr>
          <p:nvPr>
            <p:ph type="sldNum" sz="quarter" idx="4"/>
          </p:nvPr>
        </p:nvSpPr>
        <p:spPr bwMode="auto">
          <a:xfrm>
            <a:off x="1" y="6623498"/>
            <a:ext cx="395288" cy="246754"/>
          </a:xfrm>
          <a:prstGeom prst="rect">
            <a:avLst/>
          </a:prstGeom>
          <a:solidFill>
            <a:schemeClr val="bg1">
              <a:lumMod val="50000"/>
            </a:schemeClr>
          </a:solidFill>
          <a:ln w="9525">
            <a:noFill/>
            <a:miter lim="800000"/>
            <a:headEnd/>
            <a:tailEnd/>
          </a:ln>
          <a:effectLst/>
        </p:spPr>
        <p:txBody>
          <a:bodyPr vert="horz" wrap="square" lIns="18105" tIns="45984" rIns="18105" bIns="45984" numCol="1" anchor="ctr" anchorCtr="0" compatLnSpc="1">
            <a:prstTxWarp prst="textNoShape">
              <a:avLst/>
            </a:prstTxWarp>
            <a:spAutoFit/>
          </a:bodyPr>
          <a:lstStyle>
            <a:lvl1pPr algn="ctr">
              <a:defRPr sz="1000" b="1">
                <a:solidFill>
                  <a:srgbClr val="FFFFFF"/>
                </a:solidFill>
                <a:latin typeface="Arial" charset="0"/>
                <a:cs typeface="Arial" charset="0"/>
              </a:defRPr>
            </a:lvl1pPr>
          </a:lstStyle>
          <a:p>
            <a:pPr>
              <a:defRPr/>
            </a:pPr>
            <a:r>
              <a:rPr lang="fr-FR" dirty="0"/>
              <a:t>1</a:t>
            </a:r>
          </a:p>
        </p:txBody>
      </p:sp>
      <p:pic>
        <p:nvPicPr>
          <p:cNvPr id="1029" name="Picture 8" descr="bonhommesPPTjaune"/>
          <p:cNvPicPr>
            <a:picLocks noChangeAspect="1" noChangeArrowheads="1"/>
          </p:cNvPicPr>
          <p:nvPr/>
        </p:nvPicPr>
        <p:blipFill>
          <a:blip r:embed="rId15" cstate="print"/>
          <a:srcRect/>
          <a:stretch>
            <a:fillRect/>
          </a:stretch>
        </p:blipFill>
        <p:spPr bwMode="auto">
          <a:xfrm>
            <a:off x="7343776" y="5065721"/>
            <a:ext cx="1800225" cy="1792287"/>
          </a:xfrm>
          <a:prstGeom prst="rect">
            <a:avLst/>
          </a:prstGeom>
          <a:noFill/>
          <a:ln w="9525">
            <a:noFill/>
            <a:miter lim="800000"/>
            <a:headEnd/>
            <a:tailEnd/>
          </a:ln>
        </p:spPr>
      </p:pic>
    </p:spTree>
    <p:extLst>
      <p:ext uri="{BB962C8B-B14F-4D97-AF65-F5344CB8AC3E}">
        <p14:creationId xmlns:p14="http://schemas.microsoft.com/office/powerpoint/2010/main" val="19088170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l" rtl="0" eaLnBrk="0" fontAlgn="base" hangingPunct="0">
        <a:lnSpc>
          <a:spcPct val="85000"/>
        </a:lnSpc>
        <a:spcBef>
          <a:spcPct val="0"/>
        </a:spcBef>
        <a:spcAft>
          <a:spcPct val="0"/>
        </a:spcAft>
        <a:defRPr sz="2800" b="1">
          <a:solidFill>
            <a:srgbClr val="004272"/>
          </a:solidFill>
          <a:latin typeface="+mj-lt"/>
          <a:ea typeface="+mj-ea"/>
          <a:cs typeface="+mj-cs"/>
        </a:defRPr>
      </a:lvl1pPr>
      <a:lvl2pPr algn="l" rtl="0" eaLnBrk="0" fontAlgn="base" hangingPunct="0">
        <a:lnSpc>
          <a:spcPct val="85000"/>
        </a:lnSpc>
        <a:spcBef>
          <a:spcPct val="0"/>
        </a:spcBef>
        <a:spcAft>
          <a:spcPct val="0"/>
        </a:spcAft>
        <a:defRPr sz="2800" b="1">
          <a:solidFill>
            <a:srgbClr val="004272"/>
          </a:solidFill>
          <a:latin typeface="Arial" charset="0"/>
          <a:cs typeface="Arial" charset="0"/>
        </a:defRPr>
      </a:lvl2pPr>
      <a:lvl3pPr algn="l" rtl="0" eaLnBrk="0" fontAlgn="base" hangingPunct="0">
        <a:lnSpc>
          <a:spcPct val="85000"/>
        </a:lnSpc>
        <a:spcBef>
          <a:spcPct val="0"/>
        </a:spcBef>
        <a:spcAft>
          <a:spcPct val="0"/>
        </a:spcAft>
        <a:defRPr sz="2800" b="1">
          <a:solidFill>
            <a:srgbClr val="004272"/>
          </a:solidFill>
          <a:latin typeface="Arial" charset="0"/>
          <a:cs typeface="Arial" charset="0"/>
        </a:defRPr>
      </a:lvl3pPr>
      <a:lvl4pPr algn="l" rtl="0" eaLnBrk="0" fontAlgn="base" hangingPunct="0">
        <a:lnSpc>
          <a:spcPct val="85000"/>
        </a:lnSpc>
        <a:spcBef>
          <a:spcPct val="0"/>
        </a:spcBef>
        <a:spcAft>
          <a:spcPct val="0"/>
        </a:spcAft>
        <a:defRPr sz="2800" b="1">
          <a:solidFill>
            <a:srgbClr val="004272"/>
          </a:solidFill>
          <a:latin typeface="Arial" charset="0"/>
          <a:cs typeface="Arial" charset="0"/>
        </a:defRPr>
      </a:lvl4pPr>
      <a:lvl5pPr algn="l" rtl="0" eaLnBrk="0" fontAlgn="base" hangingPunct="0">
        <a:lnSpc>
          <a:spcPct val="85000"/>
        </a:lnSpc>
        <a:spcBef>
          <a:spcPct val="0"/>
        </a:spcBef>
        <a:spcAft>
          <a:spcPct val="0"/>
        </a:spcAft>
        <a:defRPr sz="2800" b="1">
          <a:solidFill>
            <a:srgbClr val="004272"/>
          </a:solidFill>
          <a:latin typeface="Arial" charset="0"/>
          <a:cs typeface="Arial" charset="0"/>
        </a:defRPr>
      </a:lvl5pPr>
      <a:lvl6pPr marL="457189" algn="l" rtl="0" fontAlgn="base">
        <a:lnSpc>
          <a:spcPct val="85000"/>
        </a:lnSpc>
        <a:spcBef>
          <a:spcPct val="0"/>
        </a:spcBef>
        <a:spcAft>
          <a:spcPct val="0"/>
        </a:spcAft>
        <a:defRPr sz="2800" b="1">
          <a:solidFill>
            <a:srgbClr val="004272"/>
          </a:solidFill>
          <a:latin typeface="Arial" charset="0"/>
          <a:cs typeface="Arial" charset="0"/>
        </a:defRPr>
      </a:lvl6pPr>
      <a:lvl7pPr marL="914377" algn="l" rtl="0" fontAlgn="base">
        <a:lnSpc>
          <a:spcPct val="85000"/>
        </a:lnSpc>
        <a:spcBef>
          <a:spcPct val="0"/>
        </a:spcBef>
        <a:spcAft>
          <a:spcPct val="0"/>
        </a:spcAft>
        <a:defRPr sz="2800" b="1">
          <a:solidFill>
            <a:srgbClr val="004272"/>
          </a:solidFill>
          <a:latin typeface="Arial" charset="0"/>
          <a:cs typeface="Arial" charset="0"/>
        </a:defRPr>
      </a:lvl7pPr>
      <a:lvl8pPr marL="1371566" algn="l" rtl="0" fontAlgn="base">
        <a:lnSpc>
          <a:spcPct val="85000"/>
        </a:lnSpc>
        <a:spcBef>
          <a:spcPct val="0"/>
        </a:spcBef>
        <a:spcAft>
          <a:spcPct val="0"/>
        </a:spcAft>
        <a:defRPr sz="2800" b="1">
          <a:solidFill>
            <a:srgbClr val="004272"/>
          </a:solidFill>
          <a:latin typeface="Arial" charset="0"/>
          <a:cs typeface="Arial" charset="0"/>
        </a:defRPr>
      </a:lvl8pPr>
      <a:lvl9pPr marL="1828754" algn="l" rtl="0" fontAlgn="base">
        <a:lnSpc>
          <a:spcPct val="85000"/>
        </a:lnSpc>
        <a:spcBef>
          <a:spcPct val="0"/>
        </a:spcBef>
        <a:spcAft>
          <a:spcPct val="0"/>
        </a:spcAft>
        <a:defRPr sz="2800" b="1">
          <a:solidFill>
            <a:srgbClr val="004272"/>
          </a:solidFill>
          <a:latin typeface="Arial" charset="0"/>
          <a:cs typeface="Arial" charset="0"/>
        </a:defRPr>
      </a:lvl9pPr>
    </p:titleStyle>
    <p:bodyStyle>
      <a:lvl1pPr marL="342891" indent="-342891" algn="l" rtl="0" eaLnBrk="0" fontAlgn="base" hangingPunct="0">
        <a:lnSpc>
          <a:spcPct val="90000"/>
        </a:lnSpc>
        <a:spcBef>
          <a:spcPct val="75000"/>
        </a:spcBef>
        <a:spcAft>
          <a:spcPct val="0"/>
        </a:spcAft>
        <a:buSzPct val="125000"/>
        <a:buBlip>
          <a:blip r:embed="rId16"/>
        </a:buBlip>
        <a:defRPr sz="2000" b="1">
          <a:solidFill>
            <a:schemeClr val="tx1"/>
          </a:solidFill>
          <a:latin typeface="+mn-lt"/>
          <a:ea typeface="+mn-ea"/>
          <a:cs typeface="+mn-cs"/>
        </a:defRPr>
      </a:lvl1pPr>
      <a:lvl2pPr marL="742932" indent="-285744" algn="l" rtl="0" eaLnBrk="0" fontAlgn="base" hangingPunct="0">
        <a:lnSpc>
          <a:spcPct val="90000"/>
        </a:lnSpc>
        <a:spcBef>
          <a:spcPct val="75000"/>
        </a:spcBef>
        <a:spcAft>
          <a:spcPct val="0"/>
        </a:spcAft>
        <a:buSzPct val="125000"/>
        <a:buBlip>
          <a:blip r:embed="rId17"/>
        </a:buBlip>
        <a:defRPr>
          <a:solidFill>
            <a:schemeClr val="tx1"/>
          </a:solidFill>
          <a:latin typeface="+mn-lt"/>
          <a:cs typeface="+mn-cs"/>
        </a:defRPr>
      </a:lvl2pPr>
      <a:lvl3pPr marL="1142971" indent="-228594"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160" indent="-228594" algn="l" rtl="0" eaLnBrk="0" fontAlgn="base" hangingPunct="0">
        <a:lnSpc>
          <a:spcPct val="90000"/>
        </a:lnSpc>
        <a:spcBef>
          <a:spcPct val="75000"/>
        </a:spcBef>
        <a:spcAft>
          <a:spcPct val="0"/>
        </a:spcAft>
        <a:defRPr sz="1000">
          <a:solidFill>
            <a:schemeClr val="tx1"/>
          </a:solidFill>
          <a:latin typeface="+mn-lt"/>
          <a:cs typeface="+mn-cs"/>
        </a:defRPr>
      </a:lvl4pPr>
      <a:lvl5pPr marL="2057349" indent="-228594" algn="l" rtl="0" eaLnBrk="0" fontAlgn="base" hangingPunct="0">
        <a:lnSpc>
          <a:spcPct val="90000"/>
        </a:lnSpc>
        <a:spcBef>
          <a:spcPct val="75000"/>
        </a:spcBef>
        <a:spcAft>
          <a:spcPct val="0"/>
        </a:spcAft>
        <a:defRPr sz="800">
          <a:solidFill>
            <a:schemeClr val="tx1"/>
          </a:solidFill>
          <a:latin typeface="+mn-lt"/>
          <a:cs typeface="+mn-cs"/>
        </a:defRPr>
      </a:lvl5pPr>
      <a:lvl6pPr marL="2514537" indent="-228594" algn="l" rtl="0" fontAlgn="base">
        <a:lnSpc>
          <a:spcPct val="90000"/>
        </a:lnSpc>
        <a:spcBef>
          <a:spcPct val="75000"/>
        </a:spcBef>
        <a:spcAft>
          <a:spcPct val="0"/>
        </a:spcAft>
        <a:defRPr sz="800">
          <a:solidFill>
            <a:schemeClr val="tx1"/>
          </a:solidFill>
          <a:latin typeface="+mn-lt"/>
          <a:cs typeface="+mn-cs"/>
        </a:defRPr>
      </a:lvl6pPr>
      <a:lvl7pPr marL="2971726" indent="-228594" algn="l" rtl="0" fontAlgn="base">
        <a:lnSpc>
          <a:spcPct val="90000"/>
        </a:lnSpc>
        <a:spcBef>
          <a:spcPct val="75000"/>
        </a:spcBef>
        <a:spcAft>
          <a:spcPct val="0"/>
        </a:spcAft>
        <a:defRPr sz="800">
          <a:solidFill>
            <a:schemeClr val="tx1"/>
          </a:solidFill>
          <a:latin typeface="+mn-lt"/>
          <a:cs typeface="+mn-cs"/>
        </a:defRPr>
      </a:lvl7pPr>
      <a:lvl8pPr marL="3428914" indent="-228594" algn="l" rtl="0" fontAlgn="base">
        <a:lnSpc>
          <a:spcPct val="90000"/>
        </a:lnSpc>
        <a:spcBef>
          <a:spcPct val="75000"/>
        </a:spcBef>
        <a:spcAft>
          <a:spcPct val="0"/>
        </a:spcAft>
        <a:defRPr sz="800">
          <a:solidFill>
            <a:schemeClr val="tx1"/>
          </a:solidFill>
          <a:latin typeface="+mn-lt"/>
          <a:cs typeface="+mn-cs"/>
        </a:defRPr>
      </a:lvl8pPr>
      <a:lvl9pPr marL="3886103" indent="-228594" algn="l" rtl="0" fontAlgn="base">
        <a:lnSpc>
          <a:spcPct val="90000"/>
        </a:lnSpc>
        <a:spcBef>
          <a:spcPct val="75000"/>
        </a:spcBef>
        <a:spcAft>
          <a:spcPct val="0"/>
        </a:spcAft>
        <a:defRPr sz="800">
          <a:solidFill>
            <a:schemeClr val="tx1"/>
          </a:solidFill>
          <a:latin typeface="+mn-lt"/>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net-entreprises.fr/" TargetMode="External"/><Relationship Id="rId7" Type="http://schemas.openxmlformats.org/officeDocument/2006/relationships/image" Target="../media/image11.png"/><Relationship Id="rId12"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net-entreprises.custhelp.com/app/utils/login_form" TargetMode="External"/><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3.svg"/><Relationship Id="rId4" Type="http://schemas.openxmlformats.org/officeDocument/2006/relationships/hyperlink" Target="https://www.net-entreprises.fr/declaration/dsn-fonction-publique/#lessentiel-dsn-fonction-publique"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hyperlink" Target="https://formation-net-entreprises.fr/fonction-publique-preparez-vous-a-la-dsn/" TargetMode="External"/><Relationship Id="rId12"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net-entreprises.fr/actualites/webinaires-cnfpt-dsn-fonction-publique/" TargetMode="External"/><Relationship Id="rId11" Type="http://schemas.openxmlformats.org/officeDocument/2006/relationships/image" Target="../media/image16.png"/><Relationship Id="rId5" Type="http://schemas.openxmlformats.org/officeDocument/2006/relationships/hyperlink" Target="https://www.net-entreprises.fr/media/documentation/presentation-dsn-fonction-publique.pdf" TargetMode="External"/><Relationship Id="rId10" Type="http://schemas.openxmlformats.org/officeDocument/2006/relationships/image" Target="../media/image18.svg"/><Relationship Id="rId4" Type="http://schemas.openxmlformats.org/officeDocument/2006/relationships/hyperlink" Target="https://www.net-entreprises.fr/media/documentation/guide-demarrage-fonction-publique.pdf"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sn-info.custhelp.com/app/as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2644921"/>
            <a:ext cx="9144000" cy="4223589"/>
          </a:xfrm>
          <a:prstGeom prst="rect">
            <a:avLst/>
          </a:prstGeom>
        </p:spPr>
      </p:pic>
      <p:sp>
        <p:nvSpPr>
          <p:cNvPr id="6" name="Rectangle 5"/>
          <p:cNvSpPr/>
          <p:nvPr/>
        </p:nvSpPr>
        <p:spPr>
          <a:xfrm>
            <a:off x="7020272" y="6453336"/>
            <a:ext cx="20162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i="1" dirty="0">
                <a:solidFill>
                  <a:schemeClr val="bg1"/>
                </a:solidFill>
              </a:rPr>
              <a:t>05 novembre 2020</a:t>
            </a:r>
          </a:p>
        </p:txBody>
      </p:sp>
      <p:sp>
        <p:nvSpPr>
          <p:cNvPr id="9" name="Rectangle 8"/>
          <p:cNvSpPr/>
          <p:nvPr/>
        </p:nvSpPr>
        <p:spPr>
          <a:xfrm>
            <a:off x="13252" y="0"/>
            <a:ext cx="9130748" cy="1412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230254" y="890595"/>
            <a:ext cx="6696744" cy="1754326"/>
          </a:xfrm>
          <a:prstGeom prst="rect">
            <a:avLst/>
          </a:prstGeom>
          <a:noFill/>
        </p:spPr>
        <p:txBody>
          <a:bodyPr wrap="square" rtlCol="0">
            <a:spAutoFit/>
          </a:bodyPr>
          <a:lstStyle/>
          <a:p>
            <a:pPr algn="ctr"/>
            <a:r>
              <a:rPr lang="fr-FR" sz="5400" dirty="0">
                <a:solidFill>
                  <a:srgbClr val="E77E0E"/>
                </a:solidFill>
                <a:latin typeface="Arial" panose="020B0604020202020204" pitchFamily="34" charset="0"/>
                <a:cs typeface="Arial" panose="020B0604020202020204" pitchFamily="34" charset="0"/>
              </a:rPr>
              <a:t>2</a:t>
            </a:r>
            <a:r>
              <a:rPr lang="fr-FR" sz="5400" baseline="30000" dirty="0">
                <a:solidFill>
                  <a:srgbClr val="E77E0E"/>
                </a:solidFill>
                <a:latin typeface="Arial" panose="020B0604020202020204" pitchFamily="34" charset="0"/>
                <a:cs typeface="Arial" panose="020B0604020202020204" pitchFamily="34" charset="0"/>
              </a:rPr>
              <a:t>ème</a:t>
            </a:r>
            <a:r>
              <a:rPr lang="fr-FR" sz="5400" dirty="0">
                <a:solidFill>
                  <a:srgbClr val="E77E0E"/>
                </a:solidFill>
                <a:latin typeface="Arial" panose="020B0604020202020204" pitchFamily="34" charset="0"/>
                <a:cs typeface="Arial" panose="020B0604020202020204" pitchFamily="34" charset="0"/>
              </a:rPr>
              <a:t> Club des Pilotes Fonction Publique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2</a:t>
            </a:fld>
            <a:endParaRPr lang="fr-FR" dirty="0"/>
          </a:p>
        </p:txBody>
      </p:sp>
      <p:sp>
        <p:nvSpPr>
          <p:cNvPr id="2" name="Rectangle à coins arrondis 1"/>
          <p:cNvSpPr/>
          <p:nvPr/>
        </p:nvSpPr>
        <p:spPr>
          <a:xfrm>
            <a:off x="6458044" y="38876"/>
            <a:ext cx="2604096" cy="69269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800" dirty="0"/>
              <a:t>Débutant</a:t>
            </a:r>
          </a:p>
        </p:txBody>
      </p:sp>
      <p:sp>
        <p:nvSpPr>
          <p:cNvPr id="7" name="Titre 1"/>
          <p:cNvSpPr txBox="1">
            <a:spLocks/>
          </p:cNvSpPr>
          <p:nvPr/>
        </p:nvSpPr>
        <p:spPr bwMode="auto">
          <a:xfrm>
            <a:off x="611560" y="2636912"/>
            <a:ext cx="8049715"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se familiariser avec la DSN ?</a:t>
            </a:r>
            <a:endParaRPr lang="fr-FR" sz="1800" kern="0" dirty="0">
              <a:solidFill>
                <a:srgbClr val="00B0F0"/>
              </a:solidFill>
              <a:latin typeface="Calibri" pitchFamily="34" charset="0"/>
              <a:ea typeface="+mn-ea"/>
              <a:cs typeface="Arial"/>
            </a:endParaRPr>
          </a:p>
        </p:txBody>
      </p:sp>
    </p:spTree>
    <p:extLst>
      <p:ext uri="{BB962C8B-B14F-4D97-AF65-F5344CB8AC3E}">
        <p14:creationId xmlns:p14="http://schemas.microsoft.com/office/powerpoint/2010/main" val="343299848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3</a:t>
            </a:fld>
            <a:endParaRPr lang="fr-FR" dirty="0"/>
          </a:p>
        </p:txBody>
      </p:sp>
      <p:sp>
        <p:nvSpPr>
          <p:cNvPr id="8" name="Titre 1"/>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se familiariser avec la DSN ?</a:t>
            </a:r>
            <a:br>
              <a:rPr lang="fr-FR" dirty="0"/>
            </a:br>
            <a:r>
              <a:rPr lang="fr-FR" sz="1800" kern="0" dirty="0">
                <a:solidFill>
                  <a:srgbClr val="00B0F0"/>
                </a:solidFill>
                <a:latin typeface="Calibri" pitchFamily="34" charset="0"/>
                <a:ea typeface="+mn-ea"/>
                <a:cs typeface="Arial"/>
              </a:rPr>
              <a:t>Ressources à votre disposition </a:t>
            </a:r>
          </a:p>
        </p:txBody>
      </p:sp>
      <p:sp>
        <p:nvSpPr>
          <p:cNvPr id="19" name="Rectangle 18">
            <a:extLst>
              <a:ext uri="{FF2B5EF4-FFF2-40B4-BE49-F238E27FC236}">
                <a16:creationId xmlns:a16="http://schemas.microsoft.com/office/drawing/2014/main" id="{A7683A98-09E5-1642-AED8-527C433370C3}"/>
              </a:ext>
            </a:extLst>
          </p:cNvPr>
          <p:cNvSpPr/>
          <p:nvPr/>
        </p:nvSpPr>
        <p:spPr>
          <a:xfrm>
            <a:off x="167330" y="1124744"/>
            <a:ext cx="8736958" cy="3570208"/>
          </a:xfrm>
          <a:prstGeom prst="rect">
            <a:avLst/>
          </a:prstGeom>
        </p:spPr>
        <p:txBody>
          <a:bodyPr wrap="square">
            <a:spAutoFit/>
          </a:bodyPr>
          <a:lstStyle/>
          <a:p>
            <a:pPr lvl="1" algn="just" defTabSz="1296988" fontAlgn="base">
              <a:spcBef>
                <a:spcPts val="600"/>
              </a:spcBef>
              <a:spcAft>
                <a:spcPct val="0"/>
              </a:spcAft>
              <a:buClr>
                <a:srgbClr val="A1A1A1">
                  <a:lumMod val="50000"/>
                </a:srgbClr>
              </a:buClr>
              <a:buSzPct val="125000"/>
              <a:tabLst>
                <a:tab pos="8435975" algn="r"/>
              </a:tabLst>
              <a:defRPr/>
            </a:pPr>
            <a:endParaRPr lang="fr-FR" dirty="0">
              <a:solidFill>
                <a:schemeClr val="tx2"/>
              </a:solidFill>
              <a:latin typeface="Calibri" panose="020F0502020204030204" pitchFamily="34" charset="0"/>
              <a:cs typeface="Calibri" panose="020F0502020204030204" pitchFamily="34" charset="0"/>
            </a:endParaRPr>
          </a:p>
          <a:p>
            <a:pPr marL="342900" lvl="2" indent="-342900" algn="just">
              <a:buBlip>
                <a:blip r:embed="rId2"/>
              </a:buBlip>
            </a:pPr>
            <a:r>
              <a:rPr lang="fr-FR" b="1" dirty="0">
                <a:solidFill>
                  <a:schemeClr val="tx2"/>
                </a:solidFill>
              </a:rPr>
              <a:t>La page du site </a:t>
            </a:r>
            <a:r>
              <a:rPr lang="fr-FR" b="1" dirty="0" smtClean="0">
                <a:solidFill>
                  <a:srgbClr val="FF0000"/>
                </a:solidFill>
                <a:hlinkClick r:id="rId3"/>
              </a:rPr>
              <a:t>net-entreprises.fr</a:t>
            </a:r>
            <a:r>
              <a:rPr lang="fr-FR" b="1" dirty="0" smtClean="0">
                <a:solidFill>
                  <a:srgbClr val="FF0000"/>
                </a:solidFill>
              </a:rPr>
              <a:t>  </a:t>
            </a:r>
            <a:r>
              <a:rPr lang="fr-FR" b="1" dirty="0">
                <a:solidFill>
                  <a:schemeClr val="tx2"/>
                </a:solidFill>
              </a:rPr>
              <a:t>dédiée à la Fonction Publique (sur </a:t>
            </a:r>
            <a:r>
              <a:rPr lang="fr-FR" b="1" dirty="0">
                <a:solidFill>
                  <a:schemeClr val="tx2"/>
                </a:solidFill>
                <a:hlinkClick r:id="rId4"/>
              </a:rPr>
              <a:t>ce lien</a:t>
            </a:r>
            <a:r>
              <a:rPr lang="fr-FR" b="1" dirty="0">
                <a:solidFill>
                  <a:schemeClr val="tx2"/>
                </a:solidFill>
              </a:rPr>
              <a:t>)</a:t>
            </a:r>
          </a:p>
          <a:p>
            <a:pPr lvl="1" algn="just" defTabSz="1296988" fontAlgn="base">
              <a:spcBef>
                <a:spcPts val="600"/>
              </a:spcBef>
              <a:spcAft>
                <a:spcPct val="0"/>
              </a:spcAft>
              <a:buClr>
                <a:srgbClr val="A1A1A1">
                  <a:lumMod val="50000"/>
                </a:srgbClr>
              </a:buClr>
              <a:buSzPct val="125000"/>
              <a:tabLst>
                <a:tab pos="8435975" algn="r"/>
              </a:tabLst>
              <a:defRPr/>
            </a:pPr>
            <a:r>
              <a:rPr lang="fr-FR" dirty="0">
                <a:solidFill>
                  <a:schemeClr val="tx2"/>
                </a:solidFill>
                <a:latin typeface="Calibri" panose="020F0502020204030204" pitchFamily="34" charset="0"/>
                <a:cs typeface="Calibri" panose="020F0502020204030204" pitchFamily="34" charset="0"/>
              </a:rPr>
              <a:t>Cette page regroupe toutes les informations essentielles relatives au passage en DSN pour les déclarants de la Fonction Publique, et notamment : </a:t>
            </a:r>
          </a:p>
          <a:p>
            <a:pPr lvl="1" algn="just" defTabSz="1296988" fontAlgn="base">
              <a:spcBef>
                <a:spcPts val="600"/>
              </a:spcBef>
              <a:spcAft>
                <a:spcPct val="0"/>
              </a:spcAft>
              <a:buClr>
                <a:srgbClr val="A1A1A1">
                  <a:lumMod val="50000"/>
                </a:srgbClr>
              </a:buClr>
              <a:buSzPct val="125000"/>
              <a:tabLst>
                <a:tab pos="8435975" algn="r"/>
              </a:tabLst>
              <a:defRPr/>
            </a:pPr>
            <a:endParaRPr lang="fr-FR" sz="800" dirty="0">
              <a:solidFill>
                <a:schemeClr val="tx2"/>
              </a:solidFill>
              <a:latin typeface="Calibri" panose="020F0502020204030204" pitchFamily="34" charset="0"/>
              <a:cs typeface="Calibri" panose="020F0502020204030204" pitchFamily="34" charset="0"/>
            </a:endParaRPr>
          </a:p>
          <a:p>
            <a:pPr marL="742950" lvl="1" indent="-285750" algn="just" defTabSz="1296988" fontAlgn="base">
              <a:spcBef>
                <a:spcPts val="600"/>
              </a:spcBef>
              <a:spcAft>
                <a:spcPct val="0"/>
              </a:spcAft>
              <a:buClr>
                <a:srgbClr val="A1A1A1">
                  <a:lumMod val="50000"/>
                </a:srgbClr>
              </a:buClr>
              <a:buSzPct val="125000"/>
              <a:buBlip>
                <a:blip r:embed="rId5"/>
              </a:buBlip>
              <a:tabLst>
                <a:tab pos="8435975" algn="r"/>
              </a:tabLst>
              <a:defRPr/>
            </a:pPr>
            <a:r>
              <a:rPr lang="fr-FR" b="1" dirty="0">
                <a:solidFill>
                  <a:schemeClr val="tx2"/>
                </a:solidFill>
                <a:latin typeface="Calibri" panose="020F0502020204030204" pitchFamily="34" charset="0"/>
                <a:cs typeface="Calibri" panose="020F0502020204030204" pitchFamily="34" charset="0"/>
              </a:rPr>
              <a:t>un lexique </a:t>
            </a:r>
            <a:r>
              <a:rPr lang="fr-FR" dirty="0">
                <a:solidFill>
                  <a:schemeClr val="tx2"/>
                </a:solidFill>
                <a:latin typeface="Calibri" panose="020F0502020204030204" pitchFamily="34" charset="0"/>
                <a:cs typeface="Calibri" panose="020F0502020204030204" pitchFamily="34" charset="0"/>
              </a:rPr>
              <a:t>: Le lexique définit les correspondances à appliquer pour le secteur public.</a:t>
            </a:r>
          </a:p>
          <a:p>
            <a:pPr lvl="1" algn="just" defTabSz="1296988" fontAlgn="base">
              <a:spcBef>
                <a:spcPts val="600"/>
              </a:spcBef>
              <a:spcAft>
                <a:spcPct val="0"/>
              </a:spcAft>
              <a:buClr>
                <a:srgbClr val="A1A1A1">
                  <a:lumMod val="50000"/>
                </a:srgbClr>
              </a:buClr>
              <a:buSzPct val="125000"/>
              <a:tabLst>
                <a:tab pos="8435975" algn="r"/>
              </a:tabLst>
              <a:defRPr/>
            </a:pPr>
            <a:endParaRPr lang="fr-FR" sz="800" dirty="0">
              <a:solidFill>
                <a:schemeClr val="tx2"/>
              </a:solidFill>
              <a:latin typeface="Calibri" panose="020F0502020204030204" pitchFamily="34" charset="0"/>
              <a:cs typeface="Calibri" panose="020F0502020204030204" pitchFamily="34" charset="0"/>
            </a:endParaRPr>
          </a:p>
          <a:p>
            <a:pPr marL="742950" lvl="1" indent="-285750" algn="just" defTabSz="1296988" fontAlgn="base">
              <a:spcBef>
                <a:spcPts val="600"/>
              </a:spcBef>
              <a:spcAft>
                <a:spcPct val="0"/>
              </a:spcAft>
              <a:buClr>
                <a:srgbClr val="A1A1A1">
                  <a:lumMod val="50000"/>
                </a:srgbClr>
              </a:buClr>
              <a:buSzPct val="125000"/>
              <a:buBlip>
                <a:blip r:embed="rId5"/>
              </a:buBlip>
              <a:tabLst>
                <a:tab pos="8435975" algn="r"/>
              </a:tabLst>
              <a:defRPr/>
            </a:pPr>
            <a:r>
              <a:rPr lang="fr-FR" b="1" dirty="0">
                <a:solidFill>
                  <a:schemeClr val="tx2"/>
                </a:solidFill>
                <a:latin typeface="Calibri" panose="020F0502020204030204" pitchFamily="34" charset="0"/>
                <a:cs typeface="Calibri" panose="020F0502020204030204" pitchFamily="34" charset="0"/>
              </a:rPr>
              <a:t>la base de connaissance </a:t>
            </a:r>
            <a:r>
              <a:rPr lang="fr-FR" dirty="0">
                <a:solidFill>
                  <a:schemeClr val="tx2"/>
                </a:solidFill>
                <a:latin typeface="Calibri" panose="020F0502020204030204" pitchFamily="34" charset="0"/>
                <a:cs typeface="Calibri" panose="020F0502020204030204" pitchFamily="34" charset="0"/>
              </a:rPr>
              <a:t>qui centralise les fiches consignes relatives à la DSN (dont une quarantaine spécifiques à la Fonction Publique).</a:t>
            </a:r>
          </a:p>
          <a:p>
            <a:pPr lvl="1" algn="just" defTabSz="1296988" fontAlgn="base">
              <a:spcBef>
                <a:spcPts val="600"/>
              </a:spcBef>
              <a:spcAft>
                <a:spcPct val="0"/>
              </a:spcAft>
              <a:buClr>
                <a:srgbClr val="A1A1A1">
                  <a:lumMod val="50000"/>
                </a:srgbClr>
              </a:buClr>
              <a:buSzPct val="125000"/>
              <a:tabLst>
                <a:tab pos="8435975" algn="r"/>
              </a:tabLst>
              <a:defRPr/>
            </a:pPr>
            <a:endParaRPr lang="fr-FR" dirty="0">
              <a:solidFill>
                <a:schemeClr val="tx2"/>
              </a:solidFill>
              <a:latin typeface="Calibri" panose="020F0502020204030204" pitchFamily="34" charset="0"/>
              <a:cs typeface="Calibri" panose="020F0502020204030204" pitchFamily="34" charset="0"/>
            </a:endParaRPr>
          </a:p>
          <a:p>
            <a:pPr marL="457200" lvl="3"/>
            <a:r>
              <a:rPr lang="fr-FR" dirty="0">
                <a:solidFill>
                  <a:schemeClr val="tx2"/>
                </a:solidFill>
                <a:latin typeface="Calibri" panose="020F0502020204030204" pitchFamily="34" charset="0"/>
                <a:cs typeface="Calibri" panose="020F0502020204030204" pitchFamily="34" charset="0"/>
              </a:rPr>
              <a:t>     </a:t>
            </a:r>
            <a:r>
              <a:rPr lang="fr-FR" sz="1500" b="1" i="1" dirty="0">
                <a:solidFill>
                  <a:srgbClr val="E95D0F"/>
                </a:solidFill>
                <a:latin typeface="Calibri" panose="020F0502020204030204" pitchFamily="34" charset="0"/>
                <a:cs typeface="Calibri" panose="020F0502020204030204" pitchFamily="34" charset="0"/>
              </a:rPr>
              <a:t>N’oubliez pas de créer votre </a:t>
            </a:r>
            <a:r>
              <a:rPr lang="fr-FR" sz="1500" b="1" i="1" dirty="0">
                <a:solidFill>
                  <a:srgbClr val="E95D0F"/>
                </a:solidFill>
                <a:latin typeface="Calibri" panose="020F0502020204030204" pitchFamily="34" charset="0"/>
                <a:cs typeface="Calibri" panose="020F0502020204030204" pitchFamily="34" charset="0"/>
                <a:hlinkClick r:id="rId6"/>
              </a:rPr>
              <a:t>espace personnel </a:t>
            </a:r>
            <a:r>
              <a:rPr lang="fr-FR" sz="1500" b="1" i="1" dirty="0">
                <a:solidFill>
                  <a:srgbClr val="E95D0F"/>
                </a:solidFill>
                <a:latin typeface="Calibri" panose="020F0502020204030204" pitchFamily="34" charset="0"/>
                <a:cs typeface="Calibri" panose="020F0502020204030204" pitchFamily="34" charset="0"/>
              </a:rPr>
              <a:t>et de vous abonner pour recevoir les actualités ! </a:t>
            </a:r>
          </a:p>
        </p:txBody>
      </p:sp>
      <p:pic>
        <p:nvPicPr>
          <p:cNvPr id="24" name="Image 23">
            <a:extLst>
              <a:ext uri="{FF2B5EF4-FFF2-40B4-BE49-F238E27FC236}">
                <a16:creationId xmlns:a16="http://schemas.microsoft.com/office/drawing/2014/main" id="{88AA4644-1AFE-1045-89B9-C0188864A22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9600" l="8400" r="90000">
                        <a14:foregroundMark x1="44000" y1="53600" x2="44000" y2="53600"/>
                        <a14:foregroundMark x1="42000" y1="52800" x2="37200" y2="54400"/>
                        <a14:foregroundMark x1="61200" y1="45600" x2="62400" y2="50400"/>
                        <a14:foregroundMark x1="60800" y1="47200" x2="63200" y2="50400"/>
                        <a14:foregroundMark x1="34000" y1="88000" x2="40400" y2="90000"/>
                        <a14:foregroundMark x1="36800" y1="90800" x2="39600" y2="92800"/>
                        <a14:foregroundMark x1="66800" y1="96800" x2="31600" y2="99600"/>
                        <a14:foregroundMark x1="32000" y1="98400" x2="26800" y2="99600"/>
                        <a14:foregroundMark x1="68000" y1="98400" x2="74400" y2="99600"/>
                        <a14:foregroundMark x1="8400" y1="63600" x2="9200" y2="59600"/>
                        <a14:foregroundMark x1="56000" y1="12000" x2="19600" y2="26800"/>
                        <a14:foregroundMark x1="12400" y1="24800" x2="49600" y2="21600"/>
                        <a14:foregroundMark x1="49600" y1="21600" x2="24400" y2="23200"/>
                        <a14:foregroundMark x1="22400" y1="32800" x2="55600" y2="17200"/>
                        <a14:foregroundMark x1="55600" y1="17200" x2="66000" y2="18000"/>
                        <a14:foregroundMark x1="57600" y1="14400" x2="26000" y2="30800"/>
                        <a14:foregroundMark x1="26000" y1="30800" x2="19600" y2="29600"/>
                        <a14:foregroundMark x1="10400" y1="28000" x2="16400" y2="22000"/>
                        <a14:foregroundMark x1="58400" y1="10000" x2="52800" y2="10400"/>
                        <a14:foregroundMark x1="58800" y1="12000" x2="74800" y2="43600"/>
                        <a14:foregroundMark x1="74800" y1="43600" x2="74800" y2="44000"/>
                        <a14:foregroundMark x1="71600" y1="28800" x2="71600" y2="21200"/>
                        <a14:foregroundMark x1="32400" y1="21600" x2="20800" y2="24800"/>
                        <a14:foregroundMark x1="10000" y1="33600" x2="12400" y2="22800"/>
                        <a14:foregroundMark x1="34000" y1="99600" x2="34000" y2="90000"/>
                      </a14:backgroundRemoval>
                    </a14:imgEffect>
                  </a14:imgLayer>
                </a14:imgProps>
              </a:ext>
              <a:ext uri="{28A0092B-C50C-407E-A947-70E740481C1C}">
                <a14:useLocalDpi xmlns:a14="http://schemas.microsoft.com/office/drawing/2010/main" val="0"/>
              </a:ext>
            </a:extLst>
          </a:blip>
          <a:stretch>
            <a:fillRect/>
          </a:stretch>
        </p:blipFill>
        <p:spPr>
          <a:xfrm>
            <a:off x="2072190" y="4869160"/>
            <a:ext cx="1347682" cy="1347682"/>
          </a:xfrm>
          <a:prstGeom prst="rect">
            <a:avLst/>
          </a:prstGeom>
        </p:spPr>
      </p:pic>
      <p:grpSp>
        <p:nvGrpSpPr>
          <p:cNvPr id="37" name="Groupe 36">
            <a:extLst>
              <a:ext uri="{FF2B5EF4-FFF2-40B4-BE49-F238E27FC236}">
                <a16:creationId xmlns:a16="http://schemas.microsoft.com/office/drawing/2014/main" id="{2D1ED592-6A65-A64C-8918-3A581C35D60A}"/>
              </a:ext>
            </a:extLst>
          </p:cNvPr>
          <p:cNvGrpSpPr/>
          <p:nvPr/>
        </p:nvGrpSpPr>
        <p:grpSpPr>
          <a:xfrm>
            <a:off x="4788024" y="4835286"/>
            <a:ext cx="1596357" cy="1618050"/>
            <a:chOff x="7808692" y="3158993"/>
            <a:chExt cx="1167977" cy="1167977"/>
          </a:xfrm>
        </p:grpSpPr>
        <p:pic>
          <p:nvPicPr>
            <p:cNvPr id="35" name="Graphique 34" descr="Pièces de puzzle">
              <a:extLst>
                <a:ext uri="{FF2B5EF4-FFF2-40B4-BE49-F238E27FC236}">
                  <a16:creationId xmlns:a16="http://schemas.microsoft.com/office/drawing/2014/main" id="{75B67093-02C5-D448-8528-3B420A18156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808692" y="3158993"/>
              <a:ext cx="1167977" cy="1167977"/>
            </a:xfrm>
            <a:prstGeom prst="rect">
              <a:avLst/>
            </a:prstGeom>
          </p:spPr>
        </p:pic>
        <p:pic>
          <p:nvPicPr>
            <p:cNvPr id="36" name="Graphique 35" descr="Pièces de puzzle">
              <a:extLst>
                <a:ext uri="{FF2B5EF4-FFF2-40B4-BE49-F238E27FC236}">
                  <a16:creationId xmlns:a16="http://schemas.microsoft.com/office/drawing/2014/main" id="{7B902AFE-FE2D-4647-8E62-A5BC5D4F5E03}"/>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46232" b="48479"/>
            <a:stretch/>
          </p:blipFill>
          <p:spPr>
            <a:xfrm>
              <a:off x="8348677" y="3158993"/>
              <a:ext cx="627992" cy="601746"/>
            </a:xfrm>
            <a:prstGeom prst="roundRect">
              <a:avLst>
                <a:gd name="adj" fmla="val 47927"/>
              </a:avLst>
            </a:prstGeom>
          </p:spPr>
        </p:pic>
      </p:grpSp>
    </p:spTree>
    <p:extLst>
      <p:ext uri="{BB962C8B-B14F-4D97-AF65-F5344CB8AC3E}">
        <p14:creationId xmlns:p14="http://schemas.microsoft.com/office/powerpoint/2010/main" val="337951037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a:t>
            </a:fld>
            <a:endParaRPr lang="fr-FR" dirty="0"/>
          </a:p>
        </p:txBody>
      </p:sp>
      <p:sp>
        <p:nvSpPr>
          <p:cNvPr id="8" name="Titre 1"/>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se familiariser avec la DSN ?</a:t>
            </a:r>
            <a:br>
              <a:rPr lang="fr-FR" dirty="0"/>
            </a:br>
            <a:r>
              <a:rPr lang="fr-FR" sz="1800" kern="0" dirty="0">
                <a:solidFill>
                  <a:srgbClr val="00B0F0"/>
                </a:solidFill>
                <a:latin typeface="Calibri" pitchFamily="34" charset="0"/>
                <a:ea typeface="+mn-ea"/>
                <a:cs typeface="Arial"/>
              </a:rPr>
              <a:t>Ressources à votre disposition </a:t>
            </a:r>
          </a:p>
        </p:txBody>
      </p:sp>
      <p:sp>
        <p:nvSpPr>
          <p:cNvPr id="18" name="Rectangle 17">
            <a:extLst>
              <a:ext uri="{FF2B5EF4-FFF2-40B4-BE49-F238E27FC236}">
                <a16:creationId xmlns:a16="http://schemas.microsoft.com/office/drawing/2014/main" id="{003277B2-931A-ED4C-ACF9-DF3FEAE059CB}"/>
              </a:ext>
            </a:extLst>
          </p:cNvPr>
          <p:cNvSpPr>
            <a:spLocks/>
          </p:cNvSpPr>
          <p:nvPr/>
        </p:nvSpPr>
        <p:spPr>
          <a:xfrm>
            <a:off x="167330" y="1332558"/>
            <a:ext cx="6430702" cy="3176562"/>
          </a:xfrm>
          <a:prstGeom prst="rect">
            <a:avLst/>
          </a:prstGeom>
        </p:spPr>
        <p:txBody>
          <a:bodyPr wrap="square">
            <a:noAutofit/>
          </a:bodyPr>
          <a:lstStyle/>
          <a:p>
            <a:pPr marL="342900" lvl="2" indent="-342900" algn="just">
              <a:buBlip>
                <a:blip r:embed="rId3"/>
              </a:buBlip>
            </a:pPr>
            <a:r>
              <a:rPr lang="fr-FR" b="1" dirty="0">
                <a:solidFill>
                  <a:schemeClr val="tx2"/>
                </a:solidFill>
              </a:rPr>
              <a:t>Un guide de démarrage spécifique FP (sur </a:t>
            </a:r>
            <a:r>
              <a:rPr lang="fr-FR" b="1" dirty="0">
                <a:solidFill>
                  <a:schemeClr val="tx2"/>
                </a:solidFill>
                <a:hlinkClick r:id="rId4"/>
              </a:rPr>
              <a:t>ce lien</a:t>
            </a:r>
            <a:r>
              <a:rPr lang="fr-FR" b="1" dirty="0">
                <a:solidFill>
                  <a:schemeClr val="tx2"/>
                </a:solidFill>
              </a:rPr>
              <a:t>)</a:t>
            </a:r>
          </a:p>
          <a:p>
            <a:pPr marL="0" lvl="2" algn="just"/>
            <a:endParaRPr lang="fr-FR" b="1" dirty="0">
              <a:solidFill>
                <a:schemeClr val="tx2"/>
              </a:solidFill>
            </a:endParaRPr>
          </a:p>
          <a:p>
            <a:pPr marL="800100" lvl="3" indent="-342900" algn="just">
              <a:buFont typeface="Arial" panose="020B0604020202020204" pitchFamily="34" charset="0"/>
              <a:buChar char="•"/>
            </a:pPr>
            <a:r>
              <a:rPr lang="fr-FR" dirty="0">
                <a:solidFill>
                  <a:schemeClr val="tx2"/>
                </a:solidFill>
                <a:latin typeface="Calibri" panose="020F0502020204030204" pitchFamily="34" charset="0"/>
                <a:cs typeface="Calibri" panose="020F0502020204030204" pitchFamily="34" charset="0"/>
              </a:rPr>
              <a:t>les grands principes de la DSN</a:t>
            </a:r>
          </a:p>
          <a:p>
            <a:pPr marL="800100" lvl="3" indent="-342900" algn="just">
              <a:buFont typeface="Arial" panose="020B0604020202020204" pitchFamily="34" charset="0"/>
              <a:buChar char="•"/>
            </a:pPr>
            <a:r>
              <a:rPr lang="fr-FR" dirty="0">
                <a:solidFill>
                  <a:schemeClr val="tx2"/>
                </a:solidFill>
                <a:latin typeface="Calibri" panose="020F0502020204030204" pitchFamily="34" charset="0"/>
                <a:cs typeface="Calibri" panose="020F0502020204030204" pitchFamily="34" charset="0"/>
              </a:rPr>
              <a:t>les étapes pour un bon démarrage</a:t>
            </a:r>
          </a:p>
          <a:p>
            <a:pPr marL="800100" lvl="3" indent="-342900" algn="just">
              <a:buFont typeface="Arial" panose="020B0604020202020204" pitchFamily="34" charset="0"/>
              <a:buChar char="•"/>
            </a:pPr>
            <a:r>
              <a:rPr lang="fr-FR" dirty="0">
                <a:solidFill>
                  <a:schemeClr val="tx2"/>
                </a:solidFill>
                <a:latin typeface="Calibri" panose="020F0502020204030204" pitchFamily="34" charset="0"/>
                <a:cs typeface="Calibri" panose="020F0502020204030204" pitchFamily="34" charset="0"/>
              </a:rPr>
              <a:t>les éléments d’accompagnement mis à votre disposition</a:t>
            </a:r>
          </a:p>
          <a:p>
            <a:pPr marL="457200" lvl="3" algn="just"/>
            <a:endParaRPr lang="fr-FR" altLang="en-US" b="1" dirty="0">
              <a:solidFill>
                <a:schemeClr val="tx2"/>
              </a:solidFill>
            </a:endParaRPr>
          </a:p>
          <a:p>
            <a:pPr marL="342900" lvl="2" indent="-342900" algn="just">
              <a:buBlip>
                <a:blip r:embed="rId3"/>
              </a:buBlip>
            </a:pPr>
            <a:r>
              <a:rPr lang="fr-FR" b="1" dirty="0">
                <a:solidFill>
                  <a:schemeClr val="tx2"/>
                </a:solidFill>
              </a:rPr>
              <a:t>Un module de formation de niveau « Sensibilisation » (</a:t>
            </a:r>
            <a:r>
              <a:rPr lang="fr-FR" b="1" dirty="0">
                <a:solidFill>
                  <a:schemeClr val="tx2"/>
                </a:solidFill>
                <a:hlinkClick r:id="rId5"/>
              </a:rPr>
              <a:t>ici</a:t>
            </a:r>
            <a:r>
              <a:rPr lang="fr-FR" b="1" dirty="0">
                <a:solidFill>
                  <a:schemeClr val="tx2"/>
                </a:solidFill>
              </a:rPr>
              <a:t>)</a:t>
            </a:r>
          </a:p>
          <a:p>
            <a:pPr marL="0" lvl="2" algn="just"/>
            <a:endParaRPr lang="fr-FR" b="1" dirty="0">
              <a:solidFill>
                <a:schemeClr val="tx2"/>
              </a:solidFill>
            </a:endParaRPr>
          </a:p>
          <a:p>
            <a:pPr marL="800100" lvl="3" indent="-342900" algn="just">
              <a:buFont typeface="Arial" panose="020B0604020202020204" pitchFamily="34" charset="0"/>
              <a:buChar char="•"/>
            </a:pPr>
            <a:r>
              <a:rPr lang="fr-FR" dirty="0">
                <a:solidFill>
                  <a:schemeClr val="tx2"/>
                </a:solidFill>
                <a:latin typeface="Calibri" panose="020F0502020204030204" pitchFamily="34" charset="0"/>
                <a:cs typeface="Calibri" panose="020F0502020204030204" pitchFamily="34" charset="0"/>
              </a:rPr>
              <a:t>Reprend de manière plus détaillée les éléments du guide de démarrage spécifique FP</a:t>
            </a:r>
          </a:p>
          <a:p>
            <a:pPr marL="800100" lvl="3" indent="-342900" algn="just">
              <a:buFont typeface="Arial" panose="020B0604020202020204" pitchFamily="34" charset="0"/>
              <a:buChar char="•"/>
            </a:pPr>
            <a:r>
              <a:rPr lang="fr-FR" dirty="0">
                <a:solidFill>
                  <a:schemeClr val="tx2"/>
                </a:solidFill>
                <a:latin typeface="Calibri" panose="020F0502020204030204" pitchFamily="34" charset="0"/>
                <a:cs typeface="Calibri" panose="020F0502020204030204" pitchFamily="34" charset="0"/>
              </a:rPr>
              <a:t>A servi de base à plusieurs webinaires dont les rediffusions peuvent être visionnées sur </a:t>
            </a:r>
            <a:r>
              <a:rPr lang="fr-FR" dirty="0">
                <a:solidFill>
                  <a:schemeClr val="tx2"/>
                </a:solidFill>
                <a:latin typeface="Calibri" panose="020F0502020204030204" pitchFamily="34" charset="0"/>
                <a:cs typeface="Calibri" panose="020F0502020204030204" pitchFamily="34" charset="0"/>
                <a:hlinkClick r:id="rId6"/>
              </a:rPr>
              <a:t>ce lien</a:t>
            </a:r>
            <a:r>
              <a:rPr lang="fr-FR" dirty="0">
                <a:solidFill>
                  <a:schemeClr val="tx2"/>
                </a:solidFill>
                <a:latin typeface="Calibri" panose="020F0502020204030204" pitchFamily="34" charset="0"/>
                <a:cs typeface="Calibri" panose="020F0502020204030204" pitchFamily="34" charset="0"/>
              </a:rPr>
              <a:t> </a:t>
            </a:r>
          </a:p>
          <a:p>
            <a:pPr lvl="1" algn="just" defTabSz="1296988" fontAlgn="base">
              <a:spcBef>
                <a:spcPts val="600"/>
              </a:spcBef>
              <a:spcAft>
                <a:spcPct val="0"/>
              </a:spcAft>
              <a:buClr>
                <a:srgbClr val="A1A1A1">
                  <a:lumMod val="50000"/>
                </a:srgbClr>
              </a:buClr>
              <a:buSzPct val="125000"/>
              <a:tabLst>
                <a:tab pos="8435975" algn="r"/>
              </a:tabLst>
              <a:defRPr/>
            </a:pPr>
            <a:endParaRPr lang="fr-FR" dirty="0">
              <a:solidFill>
                <a:schemeClr val="tx2"/>
              </a:solidFill>
              <a:latin typeface="Calibri" panose="020F0502020204030204" pitchFamily="34" charset="0"/>
              <a:cs typeface="Calibri" panose="020F0502020204030204" pitchFamily="34" charset="0"/>
            </a:endParaRPr>
          </a:p>
          <a:p>
            <a:pPr marL="0" lvl="2" algn="just"/>
            <a:endParaRPr lang="fr-FR" b="1" dirty="0">
              <a:solidFill>
                <a:schemeClr val="tx2"/>
              </a:solidFill>
            </a:endParaRPr>
          </a:p>
        </p:txBody>
      </p:sp>
      <p:sp>
        <p:nvSpPr>
          <p:cNvPr id="19" name="Rectangle 18">
            <a:extLst>
              <a:ext uri="{FF2B5EF4-FFF2-40B4-BE49-F238E27FC236}">
                <a16:creationId xmlns:a16="http://schemas.microsoft.com/office/drawing/2014/main" id="{A7683A98-09E5-1642-AED8-527C433370C3}"/>
              </a:ext>
            </a:extLst>
          </p:cNvPr>
          <p:cNvSpPr/>
          <p:nvPr/>
        </p:nvSpPr>
        <p:spPr>
          <a:xfrm>
            <a:off x="167330" y="4786778"/>
            <a:ext cx="8894904" cy="1200329"/>
          </a:xfrm>
          <a:prstGeom prst="rect">
            <a:avLst/>
          </a:prstGeom>
        </p:spPr>
        <p:txBody>
          <a:bodyPr wrap="square">
            <a:spAutoFit/>
          </a:bodyPr>
          <a:lstStyle/>
          <a:p>
            <a:pPr lvl="1" algn="just" defTabSz="1296988" fontAlgn="base">
              <a:spcBef>
                <a:spcPts val="600"/>
              </a:spcBef>
              <a:spcAft>
                <a:spcPct val="0"/>
              </a:spcAft>
              <a:buClr>
                <a:srgbClr val="A1A1A1">
                  <a:lumMod val="50000"/>
                </a:srgbClr>
              </a:buClr>
              <a:buSzPct val="125000"/>
              <a:tabLst>
                <a:tab pos="8435975" algn="r"/>
              </a:tabLst>
              <a:defRPr/>
            </a:pPr>
            <a:endParaRPr lang="fr-FR" dirty="0">
              <a:solidFill>
                <a:schemeClr val="tx2"/>
              </a:solidFill>
              <a:latin typeface="Calibri" panose="020F0502020204030204" pitchFamily="34" charset="0"/>
              <a:cs typeface="Calibri" panose="020F0502020204030204" pitchFamily="34" charset="0"/>
            </a:endParaRPr>
          </a:p>
          <a:p>
            <a:pPr marL="342900" lvl="2" indent="-342900" algn="just">
              <a:buBlip>
                <a:blip r:embed="rId3"/>
              </a:buBlip>
            </a:pPr>
            <a:r>
              <a:rPr lang="fr-FR" b="1" dirty="0">
                <a:solidFill>
                  <a:schemeClr val="tx2"/>
                </a:solidFill>
              </a:rPr>
              <a:t>Des </a:t>
            </a:r>
            <a:r>
              <a:rPr lang="fr-FR" b="1" dirty="0" err="1">
                <a:solidFill>
                  <a:schemeClr val="tx2"/>
                </a:solidFill>
              </a:rPr>
              <a:t>moocs</a:t>
            </a:r>
            <a:r>
              <a:rPr lang="fr-FR" b="1" dirty="0">
                <a:solidFill>
                  <a:schemeClr val="tx2"/>
                </a:solidFill>
              </a:rPr>
              <a:t> dédiés à la Fonction Publique (sur </a:t>
            </a:r>
            <a:r>
              <a:rPr lang="fr-FR" dirty="0">
                <a:solidFill>
                  <a:schemeClr val="tx2"/>
                </a:solidFill>
                <a:latin typeface="Calibri" panose="020F0502020204030204" pitchFamily="34" charset="0"/>
                <a:cs typeface="Calibri" panose="020F0502020204030204" pitchFamily="34" charset="0"/>
                <a:hlinkClick r:id="rId7"/>
              </a:rPr>
              <a:t>ce lien</a:t>
            </a:r>
            <a:r>
              <a:rPr lang="fr-FR" dirty="0">
                <a:solidFill>
                  <a:schemeClr val="tx2"/>
                </a:solidFill>
                <a:latin typeface="Calibri" panose="020F0502020204030204" pitchFamily="34" charset="0"/>
                <a:cs typeface="Calibri" panose="020F0502020204030204" pitchFamily="34" charset="0"/>
              </a:rPr>
              <a:t>)</a:t>
            </a:r>
            <a:endParaRPr lang="fr-FR" b="1" dirty="0">
              <a:solidFill>
                <a:schemeClr val="tx2"/>
              </a:solidFill>
              <a:latin typeface="Calibri" panose="020F0502020204030204" pitchFamily="34" charset="0"/>
              <a:cs typeface="Calibri" panose="020F0502020204030204" pitchFamily="34" charset="0"/>
            </a:endParaRPr>
          </a:p>
          <a:p>
            <a:pPr marL="342900" lvl="2" indent="-342900" algn="just">
              <a:buBlip>
                <a:blip r:embed="rId3"/>
              </a:buBlip>
            </a:pPr>
            <a:endParaRPr lang="fr-FR" b="1" dirty="0">
              <a:solidFill>
                <a:schemeClr val="tx2"/>
              </a:solidFill>
            </a:endParaRPr>
          </a:p>
          <a:p>
            <a:pPr marL="800100" lvl="3" indent="-342900" algn="just">
              <a:buFont typeface="Arial" panose="020B0604020202020204" pitchFamily="34" charset="0"/>
              <a:buChar char="•"/>
            </a:pPr>
            <a:r>
              <a:rPr lang="fr-FR" dirty="0">
                <a:solidFill>
                  <a:schemeClr val="tx2"/>
                </a:solidFill>
                <a:latin typeface="Calibri" panose="020F0502020204030204" pitchFamily="34" charset="0"/>
                <a:cs typeface="Calibri" panose="020F0502020204030204" pitchFamily="34" charset="0"/>
              </a:rPr>
              <a:t>Outils de e-learning et </a:t>
            </a:r>
            <a:r>
              <a:rPr lang="fr-FR" dirty="0" err="1">
                <a:solidFill>
                  <a:schemeClr val="tx2"/>
                </a:solidFill>
                <a:latin typeface="Calibri" panose="020F0502020204030204" pitchFamily="34" charset="0"/>
                <a:cs typeface="Calibri" panose="020F0502020204030204" pitchFamily="34" charset="0"/>
              </a:rPr>
              <a:t>mini-clips</a:t>
            </a:r>
            <a:r>
              <a:rPr lang="fr-FR" dirty="0">
                <a:solidFill>
                  <a:schemeClr val="tx2"/>
                </a:solidFill>
                <a:latin typeface="Calibri" panose="020F0502020204030204" pitchFamily="34" charset="0"/>
                <a:cs typeface="Calibri" panose="020F0502020204030204" pitchFamily="34" charset="0"/>
              </a:rPr>
              <a:t> fondés sur la base de cas concrets de paie</a:t>
            </a:r>
          </a:p>
        </p:txBody>
      </p:sp>
      <p:grpSp>
        <p:nvGrpSpPr>
          <p:cNvPr id="22" name="Groupe 21">
            <a:extLst>
              <a:ext uri="{FF2B5EF4-FFF2-40B4-BE49-F238E27FC236}">
                <a16:creationId xmlns:a16="http://schemas.microsoft.com/office/drawing/2014/main" id="{D765C2F9-9910-0B46-877D-95D300272069}"/>
              </a:ext>
            </a:extLst>
          </p:cNvPr>
          <p:cNvGrpSpPr/>
          <p:nvPr/>
        </p:nvGrpSpPr>
        <p:grpSpPr>
          <a:xfrm>
            <a:off x="6598032" y="1730894"/>
            <a:ext cx="2450573" cy="2418186"/>
            <a:chOff x="6598032" y="1730894"/>
            <a:chExt cx="2450573" cy="2418186"/>
          </a:xfrm>
        </p:grpSpPr>
        <p:grpSp>
          <p:nvGrpSpPr>
            <p:cNvPr id="17" name="Groupe 16">
              <a:extLst>
                <a:ext uri="{FF2B5EF4-FFF2-40B4-BE49-F238E27FC236}">
                  <a16:creationId xmlns:a16="http://schemas.microsoft.com/office/drawing/2014/main" id="{7A06A2A8-4564-B141-823E-5842F911C68D}"/>
                </a:ext>
              </a:extLst>
            </p:cNvPr>
            <p:cNvGrpSpPr/>
            <p:nvPr/>
          </p:nvGrpSpPr>
          <p:grpSpPr>
            <a:xfrm>
              <a:off x="6598032" y="1818120"/>
              <a:ext cx="2222440" cy="2330960"/>
              <a:chOff x="6921560" y="1098040"/>
              <a:chExt cx="1610880" cy="1610880"/>
            </a:xfrm>
          </p:grpSpPr>
          <p:pic>
            <p:nvPicPr>
              <p:cNvPr id="14" name="Image 13">
                <a:extLst>
                  <a:ext uri="{FF2B5EF4-FFF2-40B4-BE49-F238E27FC236}">
                    <a16:creationId xmlns:a16="http://schemas.microsoft.com/office/drawing/2014/main" id="{500225FF-A7C8-0846-A854-B863593DFC5C}"/>
                  </a:ext>
                </a:extLst>
              </p:cNvPr>
              <p:cNvPicPr>
                <a:picLocks noChangeAspect="1"/>
              </p:cNvPicPr>
              <p:nvPr/>
            </p:nvPicPr>
            <p:blipFill>
              <a:blip r:embed="rId8"/>
              <a:stretch>
                <a:fillRect/>
              </a:stretch>
            </p:blipFill>
            <p:spPr>
              <a:xfrm>
                <a:off x="7063656" y="1383708"/>
                <a:ext cx="1252760" cy="812832"/>
              </a:xfrm>
              <a:prstGeom prst="rect">
                <a:avLst/>
              </a:prstGeom>
            </p:spPr>
          </p:pic>
          <p:pic>
            <p:nvPicPr>
              <p:cNvPr id="16" name="Graphique 15" descr="Écran">
                <a:extLst>
                  <a:ext uri="{FF2B5EF4-FFF2-40B4-BE49-F238E27FC236}">
                    <a16:creationId xmlns:a16="http://schemas.microsoft.com/office/drawing/2014/main" id="{7E534DAD-EF53-6845-8DAE-2ADC731C4C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921560" y="1098040"/>
                <a:ext cx="1610880" cy="1610880"/>
              </a:xfrm>
              <a:prstGeom prst="rect">
                <a:avLst/>
              </a:prstGeom>
              <a:effectLst>
                <a:outerShdw blurRad="63500" sx="102000" sy="102000" algn="ctr" rotWithShape="0">
                  <a:prstClr val="black">
                    <a:alpha val="40000"/>
                  </a:prstClr>
                </a:outerShdw>
              </a:effectLst>
            </p:spPr>
          </p:pic>
        </p:grpSp>
        <p:pic>
          <p:nvPicPr>
            <p:cNvPr id="21" name="Graphique 20" descr="Sans fil">
              <a:extLst>
                <a:ext uri="{FF2B5EF4-FFF2-40B4-BE49-F238E27FC236}">
                  <a16:creationId xmlns:a16="http://schemas.microsoft.com/office/drawing/2014/main" id="{A764F408-E176-7842-8274-F7E6FFF50B9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5400000">
              <a:off x="8388351" y="1730894"/>
              <a:ext cx="660254" cy="660254"/>
            </a:xfrm>
            <a:prstGeom prst="rect">
              <a:avLst/>
            </a:prstGeom>
          </p:spPr>
        </p:pic>
      </p:grpSp>
      <p:pic>
        <p:nvPicPr>
          <p:cNvPr id="2" name="Image 1"/>
          <p:cNvPicPr>
            <a:picLocks noChangeAspect="1"/>
          </p:cNvPicPr>
          <p:nvPr/>
        </p:nvPicPr>
        <p:blipFill>
          <a:blip r:embed="rId13"/>
          <a:stretch>
            <a:fillRect/>
          </a:stretch>
        </p:blipFill>
        <p:spPr>
          <a:xfrm>
            <a:off x="6901657" y="2310854"/>
            <a:ext cx="1620780" cy="1046138"/>
          </a:xfrm>
          <a:prstGeom prst="rect">
            <a:avLst/>
          </a:prstGeom>
        </p:spPr>
      </p:pic>
    </p:spTree>
    <p:extLst>
      <p:ext uri="{BB962C8B-B14F-4D97-AF65-F5344CB8AC3E}">
        <p14:creationId xmlns:p14="http://schemas.microsoft.com/office/powerpoint/2010/main" val="137548653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5</a:t>
            </a:fld>
            <a:endParaRPr lang="fr-FR" dirty="0"/>
          </a:p>
        </p:txBody>
      </p:sp>
      <p:sp>
        <p:nvSpPr>
          <p:cNvPr id="8" name="Titre 1"/>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se familiariser avec la DSN ?</a:t>
            </a:r>
            <a:br>
              <a:rPr lang="fr-FR" dirty="0"/>
            </a:br>
            <a:r>
              <a:rPr lang="fr-FR" sz="1800" kern="0" dirty="0">
                <a:solidFill>
                  <a:srgbClr val="00B0F0"/>
                </a:solidFill>
                <a:latin typeface="Calibri" pitchFamily="34" charset="0"/>
                <a:ea typeface="+mn-ea"/>
                <a:cs typeface="Arial"/>
              </a:rPr>
              <a:t>Le Cahier Technique</a:t>
            </a:r>
          </a:p>
        </p:txBody>
      </p:sp>
      <p:sp>
        <p:nvSpPr>
          <p:cNvPr id="11" name="Rectangle 10">
            <a:extLst>
              <a:ext uri="{FF2B5EF4-FFF2-40B4-BE49-F238E27FC236}">
                <a16:creationId xmlns:a16="http://schemas.microsoft.com/office/drawing/2014/main" id="{B23D3032-4DA2-B84E-9724-A1E4A616925B}"/>
              </a:ext>
            </a:extLst>
          </p:cNvPr>
          <p:cNvSpPr/>
          <p:nvPr/>
        </p:nvSpPr>
        <p:spPr>
          <a:xfrm>
            <a:off x="266701" y="1564392"/>
            <a:ext cx="8409755" cy="4801314"/>
          </a:xfrm>
          <a:prstGeom prst="rect">
            <a:avLst/>
          </a:prstGeom>
        </p:spPr>
        <p:txBody>
          <a:bodyPr wrap="square">
            <a:spAutoFit/>
          </a:bodyPr>
          <a:lstStyle/>
          <a:p>
            <a:pPr marL="0" lvl="2" algn="just"/>
            <a:endParaRPr lang="fr-FR" b="1" dirty="0">
              <a:solidFill>
                <a:schemeClr val="tx2"/>
              </a:solidFill>
            </a:endParaRPr>
          </a:p>
          <a:p>
            <a:pPr marL="0" lvl="2" indent="-342900" algn="just">
              <a:buBlip>
                <a:blip r:embed="rId2"/>
              </a:buBlip>
            </a:pPr>
            <a:r>
              <a:rPr lang="fr-FR" b="1" dirty="0">
                <a:solidFill>
                  <a:schemeClr val="tx2"/>
                </a:solidFill>
              </a:rPr>
              <a:t>Le</a:t>
            </a:r>
            <a:r>
              <a:rPr lang="fr-FR" dirty="0">
                <a:solidFill>
                  <a:schemeClr val="tx2"/>
                </a:solidFill>
              </a:rPr>
              <a:t> </a:t>
            </a:r>
            <a:r>
              <a:rPr lang="fr-FR" b="1" dirty="0">
                <a:solidFill>
                  <a:schemeClr val="tx2"/>
                </a:solidFill>
                <a:latin typeface="Calibri" panose="020F0502020204030204" pitchFamily="34" charset="0"/>
                <a:cs typeface="Calibri" panose="020F0502020204030204" pitchFamily="34" charset="0"/>
              </a:rPr>
              <a:t>cahier technique de référence</a:t>
            </a:r>
            <a:r>
              <a:rPr lang="fr-FR" dirty="0">
                <a:solidFill>
                  <a:schemeClr val="tx2"/>
                </a:solidFill>
                <a:latin typeface="Calibri" panose="020F0502020204030204" pitchFamily="34" charset="0"/>
                <a:cs typeface="Calibri" panose="020F0502020204030204" pitchFamily="34" charset="0"/>
              </a:rPr>
              <a:t> : </a:t>
            </a:r>
          </a:p>
          <a:p>
            <a:pPr marL="742950" lvl="3" indent="-285750" algn="just">
              <a:buFont typeface="Arial" panose="020B0604020202020204" pitchFamily="34" charset="0"/>
              <a:buChar char="•"/>
            </a:pPr>
            <a:r>
              <a:rPr lang="fr-FR" dirty="0">
                <a:solidFill>
                  <a:schemeClr val="tx2"/>
                </a:solidFill>
                <a:latin typeface="Calibri" panose="020F0502020204030204" pitchFamily="34" charset="0"/>
                <a:cs typeface="Calibri" panose="020F0502020204030204" pitchFamily="34" charset="0"/>
              </a:rPr>
              <a:t>Document qui liste et décrit l’ensemble des blocs et rubriques de la DSN. </a:t>
            </a:r>
          </a:p>
          <a:p>
            <a:pPr marL="742950" lvl="3" indent="-285750" algn="just">
              <a:buFont typeface="Arial" panose="020B0604020202020204" pitchFamily="34" charset="0"/>
              <a:buChar char="•"/>
            </a:pPr>
            <a:r>
              <a:rPr lang="fr-FR" dirty="0">
                <a:solidFill>
                  <a:schemeClr val="tx2"/>
                </a:solidFill>
                <a:latin typeface="Calibri" panose="020F0502020204030204" pitchFamily="34" charset="0"/>
                <a:cs typeface="Calibri" panose="020F0502020204030204" pitchFamily="34" charset="0"/>
              </a:rPr>
              <a:t>Un cahier technique est produit </a:t>
            </a:r>
            <a:r>
              <a:rPr lang="fr-FR" b="1" dirty="0">
                <a:solidFill>
                  <a:schemeClr val="tx2"/>
                </a:solidFill>
                <a:latin typeface="Calibri" panose="020F0502020204030204" pitchFamily="34" charset="0"/>
                <a:cs typeface="Calibri" panose="020F0502020204030204" pitchFamily="34" charset="0"/>
              </a:rPr>
              <a:t>par année </a:t>
            </a:r>
            <a:r>
              <a:rPr lang="fr-FR" dirty="0">
                <a:solidFill>
                  <a:schemeClr val="tx2"/>
                </a:solidFill>
                <a:latin typeface="Calibri" panose="020F0502020204030204" pitchFamily="34" charset="0"/>
                <a:cs typeface="Calibri" panose="020F0502020204030204" pitchFamily="34" charset="0"/>
              </a:rPr>
              <a:t>en DSN.</a:t>
            </a:r>
            <a:endParaRPr lang="fr-FR" b="1" dirty="0">
              <a:solidFill>
                <a:schemeClr val="tx2"/>
              </a:solidFill>
              <a:latin typeface="Calibri" panose="020F0502020204030204" pitchFamily="34" charset="0"/>
              <a:cs typeface="Calibri" panose="020F0502020204030204" pitchFamily="34" charset="0"/>
            </a:endParaRPr>
          </a:p>
          <a:p>
            <a:pPr marL="0" lvl="2" algn="just"/>
            <a:endParaRPr lang="fr-FR" dirty="0">
              <a:solidFill>
                <a:schemeClr val="tx2"/>
              </a:solidFill>
              <a:latin typeface="Calibri" panose="020F0502020204030204" pitchFamily="34" charset="0"/>
              <a:cs typeface="Calibri" panose="020F0502020204030204" pitchFamily="34" charset="0"/>
            </a:endParaRPr>
          </a:p>
          <a:p>
            <a:pPr marL="0" lvl="2" indent="-342900" algn="just">
              <a:buBlip>
                <a:blip r:embed="rId2"/>
              </a:buBlip>
            </a:pPr>
            <a:r>
              <a:rPr lang="fr-FR" b="1" dirty="0">
                <a:solidFill>
                  <a:schemeClr val="tx2"/>
                </a:solidFill>
                <a:latin typeface="Calibri" panose="020F0502020204030204" pitchFamily="34" charset="0"/>
                <a:cs typeface="Calibri" panose="020F0502020204030204" pitchFamily="34" charset="0"/>
              </a:rPr>
              <a:t>La note différentielle : </a:t>
            </a:r>
          </a:p>
          <a:p>
            <a:pPr marL="742950" lvl="3" indent="-285750" algn="just">
              <a:buFont typeface="Arial" panose="020B0604020202020204" pitchFamily="34" charset="0"/>
              <a:buChar char="•"/>
            </a:pPr>
            <a:r>
              <a:rPr lang="fr-FR" dirty="0">
                <a:solidFill>
                  <a:schemeClr val="tx2"/>
                </a:solidFill>
                <a:latin typeface="Calibri" panose="020F0502020204030204" pitchFamily="34" charset="0"/>
                <a:cs typeface="Calibri" panose="020F0502020204030204" pitchFamily="34" charset="0"/>
              </a:rPr>
              <a:t>mise à disposition entre chaque cahier technique (que cela concerne d’une année à l’autre ou d’une version à l’autre).</a:t>
            </a:r>
          </a:p>
          <a:p>
            <a:pPr marL="742950" lvl="3" indent="-285750" algn="just">
              <a:buFont typeface="Arial" panose="020B0604020202020204" pitchFamily="34" charset="0"/>
              <a:buChar char="•"/>
            </a:pPr>
            <a:r>
              <a:rPr lang="fr-FR" dirty="0">
                <a:solidFill>
                  <a:schemeClr val="tx2"/>
                </a:solidFill>
                <a:latin typeface="Calibri" panose="020F0502020204030204" pitchFamily="34" charset="0"/>
                <a:cs typeface="Calibri" panose="020F0502020204030204" pitchFamily="34" charset="0"/>
              </a:rPr>
              <a:t>Permet de prendre connaissance rapidement des modifications effectuées entre deux versions.</a:t>
            </a:r>
          </a:p>
          <a:p>
            <a:pPr marL="0" lvl="2" algn="just"/>
            <a:endParaRPr lang="fr-FR" dirty="0">
              <a:solidFill>
                <a:schemeClr val="tx2"/>
              </a:solidFill>
              <a:latin typeface="Calibri" panose="020F0502020204030204" pitchFamily="34" charset="0"/>
              <a:cs typeface="Calibri" panose="020F0502020204030204" pitchFamily="34" charset="0"/>
            </a:endParaRPr>
          </a:p>
          <a:p>
            <a:pPr marL="0" lvl="2" indent="-342900" algn="just">
              <a:buBlip>
                <a:blip r:embed="rId2"/>
              </a:buBlip>
            </a:pPr>
            <a:r>
              <a:rPr lang="fr-FR" b="1" dirty="0">
                <a:solidFill>
                  <a:schemeClr val="tx2"/>
                </a:solidFill>
                <a:latin typeface="Calibri" panose="020F0502020204030204" pitchFamily="34" charset="0"/>
                <a:cs typeface="Calibri" panose="020F0502020204030204" pitchFamily="34" charset="0"/>
              </a:rPr>
              <a:t>Le journal de maintenance de la norme: </a:t>
            </a:r>
          </a:p>
          <a:p>
            <a:pPr marL="742950" lvl="3" indent="-285750" algn="just">
              <a:buFont typeface="Arial" panose="020B0604020202020204" pitchFamily="34" charset="0"/>
              <a:buChar char="•"/>
            </a:pPr>
            <a:r>
              <a:rPr lang="fr-FR" dirty="0">
                <a:solidFill>
                  <a:schemeClr val="tx2"/>
                </a:solidFill>
                <a:latin typeface="Calibri" panose="020F0502020204030204" pitchFamily="34" charset="0"/>
                <a:cs typeface="Calibri" panose="020F0502020204030204" pitchFamily="34" charset="0"/>
              </a:rPr>
              <a:t>Permet de ne pas publier un nouveau cahier technique en cours d’année.</a:t>
            </a:r>
          </a:p>
          <a:p>
            <a:pPr marL="742950" lvl="3" indent="-285750" algn="just">
              <a:buFont typeface="Arial" panose="020B0604020202020204" pitchFamily="34" charset="0"/>
              <a:buChar char="•"/>
            </a:pPr>
            <a:r>
              <a:rPr lang="fr-FR" dirty="0">
                <a:solidFill>
                  <a:schemeClr val="tx2"/>
                </a:solidFill>
                <a:latin typeface="Calibri" panose="020F0502020204030204" pitchFamily="34" charset="0"/>
                <a:cs typeface="Calibri" panose="020F0502020204030204" pitchFamily="34" charset="0"/>
              </a:rPr>
              <a:t>Liste les évolutions à prendre en compte sans que celles-ci soient forcément portées dans le cahier technique auquel il fait référence.</a:t>
            </a:r>
          </a:p>
          <a:p>
            <a:pPr algn="just"/>
            <a:r>
              <a:rPr lang="fr-FR" dirty="0">
                <a:solidFill>
                  <a:schemeClr val="tx2"/>
                </a:solidFill>
                <a:latin typeface="Calibri" panose="020F0502020204030204" pitchFamily="34" charset="0"/>
                <a:cs typeface="Calibri" panose="020F0502020204030204" pitchFamily="34" charset="0"/>
              </a:rPr>
              <a:t/>
            </a:r>
            <a:br>
              <a:rPr lang="fr-FR" dirty="0">
                <a:solidFill>
                  <a:schemeClr val="tx2"/>
                </a:solidFill>
                <a:latin typeface="Calibri" panose="020F0502020204030204" pitchFamily="34" charset="0"/>
                <a:cs typeface="Calibri" panose="020F0502020204030204" pitchFamily="34" charset="0"/>
              </a:rPr>
            </a:br>
            <a:endParaRPr lang="fr-FR"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26339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6</a:t>
            </a:fld>
            <a:endParaRPr lang="fr-FR" dirty="0"/>
          </a:p>
        </p:txBody>
      </p:sp>
      <p:sp>
        <p:nvSpPr>
          <p:cNvPr id="6" name="Rectangle 5"/>
          <p:cNvSpPr>
            <a:spLocks/>
          </p:cNvSpPr>
          <p:nvPr/>
        </p:nvSpPr>
        <p:spPr>
          <a:xfrm>
            <a:off x="232717" y="1294011"/>
            <a:ext cx="8475706" cy="5129013"/>
          </a:xfrm>
          <a:prstGeom prst="rect">
            <a:avLst/>
          </a:prstGeom>
        </p:spPr>
        <p:txBody>
          <a:bodyPr wrap="square">
            <a:noAutofit/>
          </a:bodyPr>
          <a:lstStyle/>
          <a:p>
            <a:pPr marL="342900" lvl="2" indent="-342900" algn="just">
              <a:buBlip>
                <a:blip r:embed="rId3"/>
              </a:buBlip>
            </a:pPr>
            <a:endParaRPr lang="fr-FR" b="1" dirty="0">
              <a:solidFill>
                <a:schemeClr val="tx2"/>
              </a:solidFill>
              <a:latin typeface="Calibri"/>
            </a:endParaRPr>
          </a:p>
          <a:p>
            <a:pPr marL="342900" lvl="2" indent="-342900" algn="just">
              <a:buBlip>
                <a:blip r:embed="rId3"/>
              </a:buBlip>
            </a:pPr>
            <a:r>
              <a:rPr lang="fr-FR" b="1" dirty="0">
                <a:solidFill>
                  <a:schemeClr val="tx2"/>
                </a:solidFill>
                <a:latin typeface="Calibri"/>
              </a:rPr>
              <a:t>Rapprochez-vous de votre éditeur </a:t>
            </a:r>
          </a:p>
          <a:p>
            <a:pPr lvl="1" algn="just" defTabSz="1296988" fontAlgn="base">
              <a:spcBef>
                <a:spcPts val="600"/>
              </a:spcBef>
              <a:spcAft>
                <a:spcPct val="0"/>
              </a:spcAft>
              <a:buClr>
                <a:srgbClr val="A1A1A1">
                  <a:lumMod val="50000"/>
                </a:srgbClr>
              </a:buClr>
              <a:buSzPct val="125000"/>
              <a:tabLst>
                <a:tab pos="8435975" algn="r"/>
              </a:tabLst>
              <a:defRPr/>
            </a:pPr>
            <a:r>
              <a:rPr lang="fr-FR" dirty="0">
                <a:solidFill>
                  <a:schemeClr val="tx2"/>
                </a:solidFill>
                <a:latin typeface="Calibri" panose="020F0502020204030204" pitchFamily="34" charset="0"/>
                <a:cs typeface="Calibri" panose="020F0502020204030204" pitchFamily="34" charset="0"/>
              </a:rPr>
              <a:t>Votre éditeur peut avoir des informations importantes à vous communiquer relatives au paramétrage et au déploiement de votre solution logicielle, ainsi qu’aux prestations d’accompagnement et de formation mises en place à son niveau.</a:t>
            </a:r>
          </a:p>
          <a:p>
            <a:pPr marL="457200" lvl="3" algn="just"/>
            <a:endParaRPr lang="fr-FR" altLang="en-US" b="1" dirty="0">
              <a:solidFill>
                <a:schemeClr val="tx2"/>
              </a:solidFill>
              <a:latin typeface="Calibri"/>
            </a:endParaRPr>
          </a:p>
          <a:p>
            <a:pPr marL="342900" lvl="2" indent="-342900" algn="just">
              <a:buBlip>
                <a:blip r:embed="rId3"/>
              </a:buBlip>
            </a:pPr>
            <a:r>
              <a:rPr lang="fr-FR" b="1" dirty="0">
                <a:solidFill>
                  <a:schemeClr val="tx2"/>
                </a:solidFill>
                <a:latin typeface="Calibri"/>
              </a:rPr>
              <a:t>Préparez-vous, en utilisant un environnement test différent de l’environnement de production</a:t>
            </a:r>
          </a:p>
          <a:p>
            <a:pPr marL="457200" lvl="3" algn="just"/>
            <a:r>
              <a:rPr lang="fr-FR" altLang="fr-FR" dirty="0">
                <a:solidFill>
                  <a:schemeClr val="tx2"/>
                </a:solidFill>
                <a:latin typeface="Calibri" panose="020F0502020204030204" pitchFamily="34" charset="0"/>
                <a:cs typeface="Calibri" panose="020F0502020204030204" pitchFamily="34" charset="0"/>
              </a:rPr>
              <a:t>Cet environnement de test vous permet de déposer des flux DSN et de recevoir des retours de la part des organismes permettant de vérifier la qualité de votre déclaration, sans que les données déclarées soient réellement prises en compte.</a:t>
            </a:r>
          </a:p>
          <a:p>
            <a:pPr marL="342900" lvl="2" indent="-342900" algn="just">
              <a:buBlip>
                <a:blip r:embed="rId3"/>
              </a:buBlip>
            </a:pPr>
            <a:endParaRPr lang="fr-FR" b="1" dirty="0">
              <a:solidFill>
                <a:schemeClr val="tx2"/>
              </a:solidFill>
            </a:endParaRPr>
          </a:p>
          <a:p>
            <a:pPr marL="342900" lvl="2" indent="-342900" algn="just">
              <a:buBlip>
                <a:blip r:embed="rId3"/>
              </a:buBlip>
            </a:pPr>
            <a:r>
              <a:rPr lang="fr-FR" b="1" dirty="0">
                <a:solidFill>
                  <a:schemeClr val="tx2"/>
                </a:solidFill>
              </a:rPr>
              <a:t>Vous avez des questions ? </a:t>
            </a:r>
          </a:p>
          <a:p>
            <a:pPr marL="457200" lvl="3" algn="just">
              <a:spcBef>
                <a:spcPts val="600"/>
              </a:spcBef>
            </a:pPr>
            <a:r>
              <a:rPr lang="fr-FR" altLang="fr-FR" dirty="0">
                <a:solidFill>
                  <a:schemeClr val="tx2"/>
                </a:solidFill>
                <a:latin typeface="Calibri" panose="020F0502020204030204" pitchFamily="34" charset="0"/>
                <a:cs typeface="Calibri" panose="020F0502020204030204" pitchFamily="34" charset="0"/>
              </a:rPr>
              <a:t>Si vous ne trouvez pas de réponses à vos questions dans les ressources mises à votre disposition, n’hésitez pas à contacter votre support habituel chez votre éditeur ou les organismes ou à poser votre question en ligne </a:t>
            </a:r>
            <a:r>
              <a:rPr lang="fr-FR" altLang="fr-FR" dirty="0">
                <a:solidFill>
                  <a:schemeClr val="tx2"/>
                </a:solidFill>
                <a:latin typeface="Calibri" panose="020F0502020204030204" pitchFamily="34" charset="0"/>
                <a:cs typeface="Calibri" panose="020F0502020204030204" pitchFamily="34" charset="0"/>
                <a:hlinkClick r:id="rId4"/>
              </a:rPr>
              <a:t>ici</a:t>
            </a:r>
            <a:r>
              <a:rPr lang="fr-FR" altLang="fr-FR" dirty="0">
                <a:solidFill>
                  <a:schemeClr val="tx2"/>
                </a:solidFill>
                <a:latin typeface="Calibri" panose="020F0502020204030204" pitchFamily="34" charset="0"/>
                <a:cs typeface="Calibri" panose="020F0502020204030204" pitchFamily="34" charset="0"/>
              </a:rPr>
              <a:t> </a:t>
            </a:r>
          </a:p>
          <a:p>
            <a:pPr marL="457200" lvl="3" algn="just">
              <a:spcBef>
                <a:spcPts val="600"/>
              </a:spcBef>
            </a:pPr>
            <a:endParaRPr lang="fr-FR" altLang="fr-FR" dirty="0">
              <a:solidFill>
                <a:srgbClr val="004272"/>
              </a:solidFill>
              <a:ea typeface="Microsoft YaHei" panose="020B0503020204020204" pitchFamily="34" charset="-122"/>
              <a:cs typeface="Arial" panose="020B0604020202020204" pitchFamily="34" charset="0"/>
            </a:endParaRPr>
          </a:p>
        </p:txBody>
      </p:sp>
      <p:sp>
        <p:nvSpPr>
          <p:cNvPr id="8" name="Titre 1"/>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se familiariser avec la DSN ?</a:t>
            </a:r>
            <a:br>
              <a:rPr lang="fr-FR" dirty="0"/>
            </a:br>
            <a:r>
              <a:rPr lang="fr-FR" sz="1800" kern="0" dirty="0">
                <a:solidFill>
                  <a:srgbClr val="00B0F0"/>
                </a:solidFill>
                <a:latin typeface="Calibri" pitchFamily="34" charset="0"/>
                <a:ea typeface="+mn-ea"/>
                <a:cs typeface="Arial"/>
              </a:rPr>
              <a:t>Dispositifs mis en place pour vous accompagner</a:t>
            </a:r>
          </a:p>
        </p:txBody>
      </p:sp>
    </p:spTree>
    <p:extLst>
      <p:ext uri="{BB962C8B-B14F-4D97-AF65-F5344CB8AC3E}">
        <p14:creationId xmlns:p14="http://schemas.microsoft.com/office/powerpoint/2010/main" val="193127918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7</a:t>
            </a:fld>
            <a:endParaRPr lang="fr-FR" dirty="0"/>
          </a:p>
        </p:txBody>
      </p:sp>
      <p:sp>
        <p:nvSpPr>
          <p:cNvPr id="7" name="Titre 1"/>
          <p:cNvSpPr txBox="1">
            <a:spLocks/>
          </p:cNvSpPr>
          <p:nvPr/>
        </p:nvSpPr>
        <p:spPr bwMode="auto">
          <a:xfrm>
            <a:off x="611560" y="2996952"/>
            <a:ext cx="8049715"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pPr algn="ctr"/>
            <a:r>
              <a:rPr lang="fr-FR" dirty="0"/>
              <a:t>Questions / réponses</a:t>
            </a:r>
            <a:endParaRPr lang="fr-FR" sz="1800" kern="0" dirty="0">
              <a:solidFill>
                <a:srgbClr val="00B0F0"/>
              </a:solidFill>
              <a:latin typeface="Calibri" pitchFamily="34" charset="0"/>
              <a:ea typeface="+mn-ea"/>
              <a:cs typeface="Arial"/>
            </a:endParaRPr>
          </a:p>
        </p:txBody>
      </p:sp>
    </p:spTree>
    <p:extLst>
      <p:ext uri="{BB962C8B-B14F-4D97-AF65-F5344CB8AC3E}">
        <p14:creationId xmlns:p14="http://schemas.microsoft.com/office/powerpoint/2010/main" val="286996419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2_Thème Office">
  <a:themeElements>
    <a:clrScheme name="Personnalisé 5">
      <a:dk1>
        <a:sysClr val="windowText" lastClr="000000"/>
      </a:dk1>
      <a:lt1>
        <a:sysClr val="window" lastClr="FFFFFF"/>
      </a:lt1>
      <a:dk2>
        <a:srgbClr val="003882"/>
      </a:dk2>
      <a:lt2>
        <a:srgbClr val="E95D0F"/>
      </a:lt2>
      <a:accent1>
        <a:srgbClr val="E47E14"/>
      </a:accent1>
      <a:accent2>
        <a:srgbClr val="F2950C"/>
      </a:accent2>
      <a:accent3>
        <a:srgbClr val="92D050"/>
      </a:accent3>
      <a:accent4>
        <a:srgbClr val="00B0F0"/>
      </a:accent4>
      <a:accent5>
        <a:srgbClr val="FE19FF"/>
      </a:accent5>
      <a:accent6>
        <a:srgbClr val="A46D36"/>
      </a:accent6>
      <a:hlink>
        <a:srgbClr val="953734"/>
      </a:hlink>
      <a:folHlink>
        <a:srgbClr val="5F49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ip01">
  <a:themeElements>
    <a:clrScheme name="1_gip01 8">
      <a:dk1>
        <a:srgbClr val="004272"/>
      </a:dk1>
      <a:lt1>
        <a:srgbClr val="FFFFFF"/>
      </a:lt1>
      <a:dk2>
        <a:srgbClr val="004272"/>
      </a:dk2>
      <a:lt2>
        <a:srgbClr val="EEEEEE"/>
      </a:lt2>
      <a:accent1>
        <a:srgbClr val="00B0E6"/>
      </a:accent1>
      <a:accent2>
        <a:srgbClr val="A1A1A1"/>
      </a:accent2>
      <a:accent3>
        <a:srgbClr val="FFFFFF"/>
      </a:accent3>
      <a:accent4>
        <a:srgbClr val="003760"/>
      </a:accent4>
      <a:accent5>
        <a:srgbClr val="AAD4F0"/>
      </a:accent5>
      <a:accent6>
        <a:srgbClr val="919191"/>
      </a:accent6>
      <a:hlink>
        <a:srgbClr val="000000"/>
      </a:hlink>
      <a:folHlink>
        <a:srgbClr val="D9E4E7"/>
      </a:folHlink>
    </a:clrScheme>
    <a:fontScheme name="1_gip0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9525" cap="flat" cmpd="sng" algn="ctr">
          <a:solidFill>
            <a:schemeClr val="accent5">
              <a:lumMod val="90000"/>
            </a:schemeClr>
          </a:solidFill>
          <a:prstDash val="solid"/>
          <a:round/>
          <a:headEnd type="none" w="med" len="med"/>
          <a:tailEnd type="triangle"/>
        </a:ln>
        <a:effectLst/>
      </a:spPr>
      <a:bodyPr/>
      <a:lstStyle/>
    </a:lnDef>
    <a:txDef>
      <a:spPr bwMode="auto">
        <a:noFill/>
        <a:ln w="9525">
          <a:noFill/>
          <a:miter lim="800000"/>
          <a:headEnd/>
          <a:tailEnd/>
        </a:ln>
      </a:spPr>
      <a:bodyPr lIns="91969" tIns="45984" rIns="91969" bIns="45984"/>
      <a:lstStyle>
        <a:defPPr fontAlgn="auto">
          <a:lnSpc>
            <a:spcPct val="85000"/>
          </a:lnSpc>
          <a:spcBef>
            <a:spcPts val="0"/>
          </a:spcBef>
          <a:spcAft>
            <a:spcPts val="0"/>
          </a:spcAft>
          <a:defRPr sz="1200" kern="0" dirty="0" smtClean="0">
            <a:solidFill>
              <a:srgbClr val="004272"/>
            </a:solidFill>
            <a:latin typeface="Calibri" pitchFamily="34" charset="0"/>
            <a:cs typeface="Arial"/>
          </a:defRPr>
        </a:defPPr>
      </a:lstStyle>
    </a:txDef>
  </a:objectDefaults>
  <a:extraClrSchemeLst>
    <a:extraClrScheme>
      <a:clrScheme name="1_gip0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p0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p0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p0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p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p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p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ip01 8">
        <a:dk1>
          <a:srgbClr val="004272"/>
        </a:dk1>
        <a:lt1>
          <a:srgbClr val="FFFFFF"/>
        </a:lt1>
        <a:dk2>
          <a:srgbClr val="004272"/>
        </a:dk2>
        <a:lt2>
          <a:srgbClr val="EEEEEE"/>
        </a:lt2>
        <a:accent1>
          <a:srgbClr val="00B0E6"/>
        </a:accent1>
        <a:accent2>
          <a:srgbClr val="A1A1A1"/>
        </a:accent2>
        <a:accent3>
          <a:srgbClr val="FFFFFF"/>
        </a:accent3>
        <a:accent4>
          <a:srgbClr val="003760"/>
        </a:accent4>
        <a:accent5>
          <a:srgbClr val="AAD4F0"/>
        </a:accent5>
        <a:accent6>
          <a:srgbClr val="919191"/>
        </a:accent6>
        <a:hlink>
          <a:srgbClr val="000000"/>
        </a:hlink>
        <a:folHlink>
          <a:srgbClr val="D9E4E7"/>
        </a:folHlink>
      </a:clrScheme>
      <a:clrMap bg1="lt1" tx1="dk1" bg2="lt2" tx2="dk2" accent1="accent1" accent2="accent2" accent3="accent3" accent4="accent4" accent5="accent5" accent6="accent6" hlink="hlink" folHlink="folHlink"/>
    </a:extraClrScheme>
    <a:extraClrScheme>
      <a:clrScheme name="1_gip01 9">
        <a:dk1>
          <a:srgbClr val="848484"/>
        </a:dk1>
        <a:lt1>
          <a:srgbClr val="FFFFFF"/>
        </a:lt1>
        <a:dk2>
          <a:srgbClr val="00B0E6"/>
        </a:dk2>
        <a:lt2>
          <a:srgbClr val="EEEEEE"/>
        </a:lt2>
        <a:accent1>
          <a:srgbClr val="004E61"/>
        </a:accent1>
        <a:accent2>
          <a:srgbClr val="A1A1A1"/>
        </a:accent2>
        <a:accent3>
          <a:srgbClr val="FFFFFF"/>
        </a:accent3>
        <a:accent4>
          <a:srgbClr val="707070"/>
        </a:accent4>
        <a:accent5>
          <a:srgbClr val="AAB2B7"/>
        </a:accent5>
        <a:accent6>
          <a:srgbClr val="919191"/>
        </a:accent6>
        <a:hlink>
          <a:srgbClr val="000000"/>
        </a:hlink>
        <a:folHlink>
          <a:srgbClr val="D9E4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gip01 9">
    <a:dk1>
      <a:srgbClr val="848484"/>
    </a:dk1>
    <a:lt1>
      <a:srgbClr val="FFFFFF"/>
    </a:lt1>
    <a:dk2>
      <a:srgbClr val="00B0E6"/>
    </a:dk2>
    <a:lt2>
      <a:srgbClr val="EEEEEE"/>
    </a:lt2>
    <a:accent1>
      <a:srgbClr val="004E61"/>
    </a:accent1>
    <a:accent2>
      <a:srgbClr val="A1A1A1"/>
    </a:accent2>
    <a:accent3>
      <a:srgbClr val="FFFFFF"/>
    </a:accent3>
    <a:accent4>
      <a:srgbClr val="707070"/>
    </a:accent4>
    <a:accent5>
      <a:srgbClr val="AAB2B7"/>
    </a:accent5>
    <a:accent6>
      <a:srgbClr val="919191"/>
    </a:accent6>
    <a:hlink>
      <a:srgbClr val="000000"/>
    </a:hlink>
    <a:folHlink>
      <a:srgbClr val="D9E4E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851EA6F4347204EBF1A278FA43DCFFA" ma:contentTypeVersion="0" ma:contentTypeDescription="Crée un document." ma:contentTypeScope="" ma:versionID="cbf67f4c164a6768fbc835f09c0ce01b">
  <xsd:schema xmlns:xsd="http://www.w3.org/2001/XMLSchema" xmlns:xs="http://www.w3.org/2001/XMLSchema" xmlns:p="http://schemas.microsoft.com/office/2006/metadata/properties" xmlns:ns2="1c123b84-80ca-4bee-a1b1-49a608c2ca90" targetNamespace="http://schemas.microsoft.com/office/2006/metadata/properties" ma:root="true" ma:fieldsID="70e677e3b32700101d3033a871670d08" ns2:_="">
    <xsd:import namespace="1c123b84-80ca-4bee-a1b1-49a608c2ca9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23b84-80ca-4bee-a1b1-49a608c2ca90"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c123b84-80ca-4bee-a1b1-49a608c2ca90">VQTKTKUKJDJV-358477342-170</_dlc_DocId>
    <_dlc_DocIdUrl xmlns="1c123b84-80ca-4bee-a1b1-49a608c2ca90">
      <Url>http://gipi.intra.net/teamsites/gpa/_layouts/15/DocIdRedir.aspx?ID=VQTKTKUKJDJV-358477342-170</Url>
      <Description>VQTKTKUKJDJV-358477342-170</Description>
    </_dlc_DocIdUrl>
  </documentManagement>
</p:properties>
</file>

<file path=customXml/itemProps1.xml><?xml version="1.0" encoding="utf-8"?>
<ds:datastoreItem xmlns:ds="http://schemas.openxmlformats.org/officeDocument/2006/customXml" ds:itemID="{53B30AA2-DA45-4A95-A0D9-1274448CF472}"/>
</file>

<file path=customXml/itemProps2.xml><?xml version="1.0" encoding="utf-8"?>
<ds:datastoreItem xmlns:ds="http://schemas.openxmlformats.org/officeDocument/2006/customXml" ds:itemID="{7132D71D-0023-4932-8580-4B297D33A80D}"/>
</file>

<file path=customXml/itemProps3.xml><?xml version="1.0" encoding="utf-8"?>
<ds:datastoreItem xmlns:ds="http://schemas.openxmlformats.org/officeDocument/2006/customXml" ds:itemID="{5EFF93E3-84AD-4286-AE7D-DE446B80F7EF}">
  <ds:schemaRefs>
    <ds:schemaRef ds:uri="http://schemas.microsoft.com/sharepoint/v3/contenttype/forms"/>
  </ds:schemaRefs>
</ds:datastoreItem>
</file>

<file path=customXml/itemProps4.xml><?xml version="1.0" encoding="utf-8"?>
<ds:datastoreItem xmlns:ds="http://schemas.openxmlformats.org/officeDocument/2006/customXml" ds:itemID="{68BEDCBC-B16C-41CD-B1D0-AB8EAB8423F3}">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95823311-2325-4d11-b750-014882a9a01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12782</TotalTime>
  <Words>527</Words>
  <Application>Microsoft Office PowerPoint</Application>
  <PresentationFormat>Affichage à l'écran (4:3)</PresentationFormat>
  <Paragraphs>64</Paragraphs>
  <Slides>7</Slides>
  <Notes>4</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7</vt:i4>
      </vt:variant>
    </vt:vector>
  </HeadingPairs>
  <TitlesOfParts>
    <vt:vector size="15" baseType="lpstr">
      <vt:lpstr>Microsoft YaHei</vt:lpstr>
      <vt:lpstr>Arial</vt:lpstr>
      <vt:lpstr>Arial Narrow</vt:lpstr>
      <vt:lpstr>Calibri</vt:lpstr>
      <vt:lpstr>Trebuchet MS</vt:lpstr>
      <vt:lpstr>Wingdings</vt:lpstr>
      <vt:lpstr>2_Thème Office</vt:lpstr>
      <vt:lpstr>1_gip01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GIP-MDS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mbernassau</dc:creator>
  <cp:lastModifiedBy>Virginie ETCHETO</cp:lastModifiedBy>
  <cp:revision>1313</cp:revision>
  <cp:lastPrinted>2019-10-22T14:46:40Z</cp:lastPrinted>
  <dcterms:created xsi:type="dcterms:W3CDTF">2015-10-05T08:15:24Z</dcterms:created>
  <dcterms:modified xsi:type="dcterms:W3CDTF">2020-12-01T17:13:00Z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0x0101004851EA6F4347204EBF1A278FA43DCFFA</vt:lpwstr>
  </property>
  <property fmtid="{D5CDD505-2E9C-101B-9397-08002B2CF9AE}" pid="3" name="_dlc_DocIdItemGuid">
    <vt:lpwstr>4560398a-193b-44e2-b591-782068f0897a</vt:lpwstr>
  </property>
</Properties>
</file>