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64" r:id="rId6"/>
  </p:sldMasterIdLst>
  <p:notesMasterIdLst>
    <p:notesMasterId r:id="rId15"/>
  </p:notesMasterIdLst>
  <p:handoutMasterIdLst>
    <p:handoutMasterId r:id="rId16"/>
  </p:handoutMasterIdLst>
  <p:sldIdLst>
    <p:sldId id="316" r:id="rId7"/>
    <p:sldId id="319" r:id="rId8"/>
    <p:sldId id="317" r:id="rId9"/>
    <p:sldId id="321" r:id="rId10"/>
    <p:sldId id="322" r:id="rId11"/>
    <p:sldId id="326" r:id="rId12"/>
    <p:sldId id="323" r:id="rId13"/>
    <p:sldId id="327" r:id="rId14"/>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C7285348-F38E-4BE6-A0C0-01CE96FCA440}">
          <p14:sldIdLst>
            <p14:sldId id="316"/>
            <p14:sldId id="319"/>
            <p14:sldId id="317"/>
            <p14:sldId id="321"/>
            <p14:sldId id="322"/>
            <p14:sldId id="326"/>
            <p14:sldId id="323"/>
            <p14:sldId id="327"/>
          </p14:sldIdLst>
        </p14:section>
      </p14:sectionLst>
    </p:ext>
    <p:ext uri="{EFAFB233-063F-42B5-8137-9DF3F51BA10A}">
      <p15:sldGuideLst xmlns:p15="http://schemas.microsoft.com/office/powerpoint/2012/main">
        <p15:guide id="1" orient="horz" pos="2024">
          <p15:clr>
            <a:srgbClr val="A4A3A4"/>
          </p15:clr>
        </p15:guide>
        <p15:guide id="2" pos="3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se BOUTIN" initials="LB" lastIdx="20" clrIdx="0">
    <p:extLst>
      <p:ext uri="{19B8F6BF-5375-455C-9EA6-DF929625EA0E}">
        <p15:presenceInfo xmlns:p15="http://schemas.microsoft.com/office/powerpoint/2012/main" userId="S-1-5-21-2052111302-1844823847-839522115-11341" providerId="AD"/>
      </p:ext>
    </p:extLst>
  </p:cmAuthor>
  <p:cmAuthor id="2" name="Catherine ELMOUCHNINO" initials="CE" lastIdx="3" clrIdx="1">
    <p:extLst>
      <p:ext uri="{19B8F6BF-5375-455C-9EA6-DF929625EA0E}">
        <p15:presenceInfo xmlns:p15="http://schemas.microsoft.com/office/powerpoint/2012/main" userId="S-1-5-21-2052111302-1844823847-839522115-34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8646"/>
    <a:srgbClr val="F7BB51"/>
    <a:srgbClr val="033882"/>
    <a:srgbClr val="25C4FC"/>
    <a:srgbClr val="00B0F0"/>
    <a:srgbClr val="5B9BD5"/>
    <a:srgbClr val="E47E14"/>
    <a:srgbClr val="2C5F7F"/>
    <a:srgbClr val="E77E0E"/>
    <a:srgbClr val="B3D9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530" autoAdjust="0"/>
    <p:restoredTop sz="78010" autoAdjust="0"/>
  </p:normalViewPr>
  <p:slideViewPr>
    <p:cSldViewPr>
      <p:cViewPr varScale="1">
        <p:scale>
          <a:sx n="50" d="100"/>
          <a:sy n="50" d="100"/>
        </p:scale>
        <p:origin x="1328" y="44"/>
      </p:cViewPr>
      <p:guideLst>
        <p:guide orient="horz" pos="2024"/>
        <p:guide pos="3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6" d="100"/>
          <a:sy n="76" d="100"/>
        </p:scale>
        <p:origin x="-216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A12184E1-B051-41DF-8FAF-E2BB4F0B3A95}" type="datetimeFigureOut">
              <a:rPr lang="fr-FR" smtClean="0"/>
              <a:pPr/>
              <a:t>01/12/2020</a:t>
            </a:fld>
            <a:endParaRPr lang="fr-FR"/>
          </a:p>
        </p:txBody>
      </p:sp>
      <p:sp>
        <p:nvSpPr>
          <p:cNvPr id="4" name="Espace réservé du pied de page 3"/>
          <p:cNvSpPr>
            <a:spLocks noGrp="1"/>
          </p:cNvSpPr>
          <p:nvPr>
            <p:ph type="ftr" sz="quarter" idx="2"/>
          </p:nvPr>
        </p:nvSpPr>
        <p:spPr>
          <a:xfrm>
            <a:off x="1" y="9428584"/>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4" y="9428584"/>
            <a:ext cx="2945659" cy="496332"/>
          </a:xfrm>
          <a:prstGeom prst="rect">
            <a:avLst/>
          </a:prstGeom>
        </p:spPr>
        <p:txBody>
          <a:bodyPr vert="horz" lIns="91440" tIns="45720" rIns="91440" bIns="45720" rtlCol="0" anchor="b"/>
          <a:lstStyle>
            <a:lvl1pPr algn="r">
              <a:defRPr sz="1200"/>
            </a:lvl1pPr>
          </a:lstStyle>
          <a:p>
            <a:fld id="{34E73F20-3EA3-4254-B088-3A6137CADDB1}" type="slidenum">
              <a:rPr lang="fr-FR" smtClean="0"/>
              <a:pPr/>
              <a:t>‹N°›</a:t>
            </a:fld>
            <a:endParaRPr lang="fr-FR"/>
          </a:p>
        </p:txBody>
      </p:sp>
    </p:spTree>
    <p:extLst>
      <p:ext uri="{BB962C8B-B14F-4D97-AF65-F5344CB8AC3E}">
        <p14:creationId xmlns:p14="http://schemas.microsoft.com/office/powerpoint/2010/main" val="3853336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5AC05DFB-48EE-4AF2-9D1B-0D41CEC85CFA}" type="datetimeFigureOut">
              <a:rPr lang="fr-FR" smtClean="0"/>
              <a:pPr/>
              <a:t>01/12/2020</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4"/>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428584"/>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4" y="9428584"/>
            <a:ext cx="2945659" cy="496332"/>
          </a:xfrm>
          <a:prstGeom prst="rect">
            <a:avLst/>
          </a:prstGeom>
        </p:spPr>
        <p:txBody>
          <a:bodyPr vert="horz" lIns="91440" tIns="45720" rIns="91440" bIns="45720" rtlCol="0" anchor="b"/>
          <a:lstStyle>
            <a:lvl1pPr algn="r">
              <a:defRPr sz="1200"/>
            </a:lvl1pPr>
          </a:lstStyle>
          <a:p>
            <a:fld id="{61029AAB-5E2D-49C9-B84A-8F8334C44DDF}" type="slidenum">
              <a:rPr lang="fr-FR" smtClean="0"/>
              <a:pPr/>
              <a:t>‹N°›</a:t>
            </a:fld>
            <a:endParaRPr lang="fr-FR"/>
          </a:p>
        </p:txBody>
      </p:sp>
    </p:spTree>
    <p:extLst>
      <p:ext uri="{BB962C8B-B14F-4D97-AF65-F5344CB8AC3E}">
        <p14:creationId xmlns:p14="http://schemas.microsoft.com/office/powerpoint/2010/main" val="15117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1029AAB-5E2D-49C9-B84A-8F8334C44DDF}" type="slidenum">
              <a:rPr lang="fr-FR" smtClean="0"/>
              <a:pPr/>
              <a:t>1</a:t>
            </a:fld>
            <a:endParaRPr lang="fr-FR"/>
          </a:p>
        </p:txBody>
      </p:sp>
    </p:spTree>
    <p:extLst>
      <p:ext uri="{BB962C8B-B14F-4D97-AF65-F5344CB8AC3E}">
        <p14:creationId xmlns:p14="http://schemas.microsoft.com/office/powerpoint/2010/main" val="2310580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61029AAB-5E2D-49C9-B84A-8F8334C44DDF}" type="slidenum">
              <a:rPr lang="fr-FR" smtClean="0"/>
              <a:pPr/>
              <a:t>5</a:t>
            </a:fld>
            <a:endParaRPr lang="fr-FR"/>
          </a:p>
        </p:txBody>
      </p:sp>
    </p:spTree>
    <p:extLst>
      <p:ext uri="{BB962C8B-B14F-4D97-AF65-F5344CB8AC3E}">
        <p14:creationId xmlns:p14="http://schemas.microsoft.com/office/powerpoint/2010/main" val="1340618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61029AAB-5E2D-49C9-B84A-8F8334C44DDF}" type="slidenum">
              <a:rPr lang="fr-FR" smtClean="0"/>
              <a:pPr/>
              <a:t>6</a:t>
            </a:fld>
            <a:endParaRPr lang="fr-FR"/>
          </a:p>
        </p:txBody>
      </p:sp>
    </p:spTree>
    <p:extLst>
      <p:ext uri="{BB962C8B-B14F-4D97-AF65-F5344CB8AC3E}">
        <p14:creationId xmlns:p14="http://schemas.microsoft.com/office/powerpoint/2010/main" val="18141051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4" name="Image 13"/>
          <p:cNvPicPr>
            <a:picLocks noChangeAspect="1"/>
          </p:cNvPicPr>
          <p:nvPr userDrawn="1"/>
        </p:nvPicPr>
        <p:blipFill>
          <a:blip r:embed="rId2" cstate="print"/>
          <a:srcRect/>
          <a:stretch>
            <a:fillRect/>
          </a:stretch>
        </p:blipFill>
        <p:spPr bwMode="auto">
          <a:xfrm>
            <a:off x="0" y="1709738"/>
            <a:ext cx="9144000" cy="2032000"/>
          </a:xfrm>
          <a:prstGeom prst="rect">
            <a:avLst/>
          </a:prstGeom>
          <a:noFill/>
          <a:ln w="9525">
            <a:noFill/>
            <a:miter lim="800000"/>
            <a:headEnd/>
            <a:tailEnd/>
          </a:ln>
        </p:spPr>
      </p:pic>
      <p:sp>
        <p:nvSpPr>
          <p:cNvPr id="2" name="Titre 1"/>
          <p:cNvSpPr>
            <a:spLocks noGrp="1"/>
          </p:cNvSpPr>
          <p:nvPr>
            <p:ph type="ctrTitle"/>
          </p:nvPr>
        </p:nvSpPr>
        <p:spPr>
          <a:xfrm>
            <a:off x="4006395" y="3518987"/>
            <a:ext cx="5147032" cy="874764"/>
          </a:xfrm>
        </p:spPr>
        <p:txBody>
          <a:bodyPr/>
          <a:lstStyle>
            <a:lvl1pPr>
              <a:defRPr>
                <a:solidFill>
                  <a:schemeClr val="tx2"/>
                </a:solidFill>
              </a:defRPr>
            </a:lvl1pPr>
          </a:lstStyle>
          <a:p>
            <a:r>
              <a:rPr lang="fr-FR"/>
              <a:t>Modifiez le style du titre</a:t>
            </a:r>
          </a:p>
        </p:txBody>
      </p:sp>
      <p:sp>
        <p:nvSpPr>
          <p:cNvPr id="3" name="Sous-titre 2"/>
          <p:cNvSpPr>
            <a:spLocks noGrp="1"/>
          </p:cNvSpPr>
          <p:nvPr>
            <p:ph type="subTitle" idx="1"/>
          </p:nvPr>
        </p:nvSpPr>
        <p:spPr>
          <a:xfrm>
            <a:off x="4006391" y="4298103"/>
            <a:ext cx="5066907" cy="718008"/>
          </a:xfrm>
        </p:spPr>
        <p:txBody>
          <a:bodyPr/>
          <a:lstStyle>
            <a:lvl1pPr marL="0" indent="0" algn="l">
              <a:buNone/>
              <a:defRPr b="0" i="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p>
        </p:txBody>
      </p:sp>
      <p:sp>
        <p:nvSpPr>
          <p:cNvPr id="5" name="Espace réservé de la date 3"/>
          <p:cNvSpPr>
            <a:spLocks noGrp="1"/>
          </p:cNvSpPr>
          <p:nvPr>
            <p:ph type="dt" sz="half" idx="10"/>
          </p:nvPr>
        </p:nvSpPr>
        <p:spPr/>
        <p:txBody>
          <a:bodyPr/>
          <a:lstStyle>
            <a:lvl1pPr>
              <a:defRPr/>
            </a:lvl1pPr>
          </a:lstStyle>
          <a:p>
            <a:pPr>
              <a:defRPr/>
            </a:pPr>
            <a:fld id="{F07A3484-97A3-4893-AB09-8AE654F0564A}" type="datetime1">
              <a:rPr lang="fr-FR" smtClean="0"/>
              <a:pPr>
                <a:defRPr/>
              </a:pPr>
              <a:t>01/12/2020</a:t>
            </a:fld>
            <a:endParaRPr lang="fr-FR" dirty="0"/>
          </a:p>
        </p:txBody>
      </p:sp>
      <p:sp>
        <p:nvSpPr>
          <p:cNvPr id="6" name="Espace réservé du pied de page 4"/>
          <p:cNvSpPr>
            <a:spLocks noGrp="1"/>
          </p:cNvSpPr>
          <p:nvPr>
            <p:ph type="ftr" sz="quarter" idx="11"/>
          </p:nvPr>
        </p:nvSpPr>
        <p:spPr/>
        <p:txBody>
          <a:bodyPr/>
          <a:lstStyle>
            <a:lvl1pPr>
              <a:defRPr/>
            </a:lvl1pPr>
          </a:lstStyle>
          <a:p>
            <a:pPr>
              <a:defRPr/>
            </a:pPr>
            <a:endParaRPr lang="fr-FR" dirty="0"/>
          </a:p>
        </p:txBody>
      </p:sp>
      <p:sp>
        <p:nvSpPr>
          <p:cNvPr id="7" name="Espace réservé du numéro de diapositive 5"/>
          <p:cNvSpPr>
            <a:spLocks noGrp="1"/>
          </p:cNvSpPr>
          <p:nvPr>
            <p:ph type="sldNum" sz="quarter" idx="12"/>
          </p:nvPr>
        </p:nvSpPr>
        <p:spPr>
          <a:xfrm>
            <a:off x="6553200" y="6356350"/>
            <a:ext cx="2133600" cy="365125"/>
          </a:xfrm>
        </p:spPr>
        <p:txBody>
          <a:bodyPr/>
          <a:lstStyle>
            <a:lvl1pPr>
              <a:defRPr/>
            </a:lvl1pPr>
          </a:lstStyle>
          <a:p>
            <a:pPr>
              <a:defRPr/>
            </a:pPr>
            <a:fld id="{1D7BE434-A102-48E2-A5D7-5D366B5A967F}" type="slidenum">
              <a:rPr lang="fr-FR"/>
              <a:pPr>
                <a:defRPr/>
              </a:pPr>
              <a:t>‹N°›</a:t>
            </a:fld>
            <a:endParaRPr lang="fr-FR" dirty="0"/>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p:txBody>
          <a:bodyPr/>
          <a:lstStyle>
            <a:lvl1pPr fontAlgn="auto">
              <a:spcBef>
                <a:spcPts val="0"/>
              </a:spcBef>
              <a:spcAft>
                <a:spcPts val="0"/>
              </a:spcAft>
              <a:defRPr/>
            </a:lvl1pPr>
          </a:lstStyle>
          <a:p>
            <a:pPr>
              <a:defRPr/>
            </a:pPr>
            <a:fld id="{C44DB54C-C71A-48ED-84BC-1B38E9720820}" type="slidenum">
              <a:rPr lang="fr-FR"/>
              <a:pPr>
                <a:defRPr/>
              </a:pPr>
              <a:t>‹N°›</a:t>
            </a:fld>
            <a:endParaRPr lang="fr-FR" dirty="0"/>
          </a:p>
        </p:txBody>
      </p:sp>
    </p:spTree>
    <p:extLst>
      <p:ext uri="{BB962C8B-B14F-4D97-AF65-F5344CB8AC3E}">
        <p14:creationId xmlns:p14="http://schemas.microsoft.com/office/powerpoint/2010/main" val="1019291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fr-FR"/>
              <a:t>Cliquez pour modifier les styles du texte du masque</a:t>
            </a:r>
          </a:p>
        </p:txBody>
      </p:sp>
      <p:sp>
        <p:nvSpPr>
          <p:cNvPr id="5" name="Rectangle 4"/>
          <p:cNvSpPr>
            <a:spLocks noGrp="1" noChangeArrowheads="1"/>
          </p:cNvSpPr>
          <p:nvPr>
            <p:ph type="sldNum" sz="quarter" idx="10"/>
          </p:nvPr>
        </p:nvSpPr>
        <p:spPr/>
        <p:txBody>
          <a:bodyPr/>
          <a:lstStyle>
            <a:lvl1pPr fontAlgn="auto">
              <a:spcBef>
                <a:spcPts val="0"/>
              </a:spcBef>
              <a:spcAft>
                <a:spcPts val="0"/>
              </a:spcAft>
              <a:defRPr/>
            </a:lvl1pPr>
          </a:lstStyle>
          <a:p>
            <a:pPr>
              <a:defRPr/>
            </a:pPr>
            <a:fld id="{CF4F0027-A99A-4240-89FE-D3EA62C298DD}" type="slidenum">
              <a:rPr lang="fr-FR"/>
              <a:pPr>
                <a:defRPr/>
              </a:pPr>
              <a:t>‹N°›</a:t>
            </a:fld>
            <a:endParaRPr lang="fr-FR" dirty="0"/>
          </a:p>
        </p:txBody>
      </p:sp>
    </p:spTree>
    <p:extLst>
      <p:ext uri="{BB962C8B-B14F-4D97-AF65-F5344CB8AC3E}">
        <p14:creationId xmlns:p14="http://schemas.microsoft.com/office/powerpoint/2010/main" val="3550558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fr-FR" noProof="0"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fr-FR"/>
              <a:t>Cliquez pour modifier les styles du texte du masque</a:t>
            </a:r>
          </a:p>
        </p:txBody>
      </p:sp>
      <p:sp>
        <p:nvSpPr>
          <p:cNvPr id="5" name="Rectangle 4"/>
          <p:cNvSpPr>
            <a:spLocks noGrp="1" noChangeArrowheads="1"/>
          </p:cNvSpPr>
          <p:nvPr>
            <p:ph type="sldNum" sz="quarter" idx="10"/>
          </p:nvPr>
        </p:nvSpPr>
        <p:spPr/>
        <p:txBody>
          <a:bodyPr/>
          <a:lstStyle>
            <a:lvl1pPr fontAlgn="auto">
              <a:spcBef>
                <a:spcPts val="0"/>
              </a:spcBef>
              <a:spcAft>
                <a:spcPts val="0"/>
              </a:spcAft>
              <a:defRPr/>
            </a:lvl1pPr>
          </a:lstStyle>
          <a:p>
            <a:pPr>
              <a:defRPr/>
            </a:pPr>
            <a:fld id="{EC2D94AA-A956-4A91-9887-B98AD1CBF341}" type="slidenum">
              <a:rPr lang="fr-FR"/>
              <a:pPr>
                <a:defRPr/>
              </a:pPr>
              <a:t>‹N°›</a:t>
            </a:fld>
            <a:endParaRPr lang="fr-FR" dirty="0"/>
          </a:p>
        </p:txBody>
      </p:sp>
    </p:spTree>
    <p:extLst>
      <p:ext uri="{BB962C8B-B14F-4D97-AF65-F5344CB8AC3E}">
        <p14:creationId xmlns:p14="http://schemas.microsoft.com/office/powerpoint/2010/main" val="683376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sldNum" sz="quarter" idx="10"/>
          </p:nvPr>
        </p:nvSpPr>
        <p:spPr/>
        <p:txBody>
          <a:bodyPr/>
          <a:lstStyle>
            <a:lvl1pPr fontAlgn="auto">
              <a:spcBef>
                <a:spcPts val="0"/>
              </a:spcBef>
              <a:spcAft>
                <a:spcPts val="0"/>
              </a:spcAft>
              <a:defRPr/>
            </a:lvl1pPr>
          </a:lstStyle>
          <a:p>
            <a:pPr>
              <a:defRPr/>
            </a:pPr>
            <a:fld id="{7045D1E9-7BDE-43A7-B088-31D550C03392}" type="slidenum">
              <a:rPr lang="fr-FR"/>
              <a:pPr>
                <a:defRPr/>
              </a:pPr>
              <a:t>‹N°›</a:t>
            </a:fld>
            <a:endParaRPr lang="fr-FR" dirty="0"/>
          </a:p>
        </p:txBody>
      </p:sp>
    </p:spTree>
    <p:extLst>
      <p:ext uri="{BB962C8B-B14F-4D97-AF65-F5344CB8AC3E}">
        <p14:creationId xmlns:p14="http://schemas.microsoft.com/office/powerpoint/2010/main" val="28051645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4639" y="533400"/>
            <a:ext cx="2051050" cy="57912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68317" y="533400"/>
            <a:ext cx="6003925" cy="57912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sldNum" sz="quarter" idx="10"/>
          </p:nvPr>
        </p:nvSpPr>
        <p:spPr/>
        <p:txBody>
          <a:bodyPr/>
          <a:lstStyle>
            <a:lvl1pPr fontAlgn="auto">
              <a:spcBef>
                <a:spcPts val="0"/>
              </a:spcBef>
              <a:spcAft>
                <a:spcPts val="0"/>
              </a:spcAft>
              <a:defRPr/>
            </a:lvl1pPr>
          </a:lstStyle>
          <a:p>
            <a:pPr>
              <a:defRPr/>
            </a:pPr>
            <a:fld id="{D3150F53-EE4F-4DF7-994B-C63678D11E91}" type="slidenum">
              <a:rPr lang="fr-FR"/>
              <a:pPr>
                <a:defRPr/>
              </a:pPr>
              <a:t>‹N°›</a:t>
            </a:fld>
            <a:endParaRPr lang="fr-FR" dirty="0"/>
          </a:p>
        </p:txBody>
      </p:sp>
    </p:spTree>
    <p:extLst>
      <p:ext uri="{BB962C8B-B14F-4D97-AF65-F5344CB8AC3E}">
        <p14:creationId xmlns:p14="http://schemas.microsoft.com/office/powerpoint/2010/main" val="3141555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68317" y="533400"/>
            <a:ext cx="8207375" cy="839788"/>
          </a:xfrm>
        </p:spPr>
        <p:txBody>
          <a:bodyPr/>
          <a:lstStyle/>
          <a:p>
            <a:r>
              <a:rPr lang="fr-FR"/>
              <a:t>Cliquez pour modifier le style du titre</a:t>
            </a:r>
          </a:p>
        </p:txBody>
      </p:sp>
      <p:sp>
        <p:nvSpPr>
          <p:cNvPr id="3" name="Espace réservé du contenu 2"/>
          <p:cNvSpPr>
            <a:spLocks noGrp="1"/>
          </p:cNvSpPr>
          <p:nvPr>
            <p:ph idx="1"/>
          </p:nvPr>
        </p:nvSpPr>
        <p:spPr>
          <a:xfrm>
            <a:off x="468317" y="1525588"/>
            <a:ext cx="8207375" cy="47990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sldNum" sz="quarter" idx="10"/>
          </p:nvPr>
        </p:nvSpPr>
        <p:spPr/>
        <p:txBody>
          <a:bodyPr/>
          <a:lstStyle>
            <a:lvl1pPr fontAlgn="auto">
              <a:spcBef>
                <a:spcPts val="0"/>
              </a:spcBef>
              <a:spcAft>
                <a:spcPts val="0"/>
              </a:spcAft>
              <a:defRPr/>
            </a:lvl1pPr>
          </a:lstStyle>
          <a:p>
            <a:pPr>
              <a:defRPr/>
            </a:pPr>
            <a:fld id="{93429E59-4F77-4D69-B209-6FD6FD13CACE}" type="slidenum">
              <a:rPr lang="fr-FR"/>
              <a:pPr>
                <a:defRPr/>
              </a:pPr>
              <a:t>‹N°›</a:t>
            </a:fld>
            <a:endParaRPr lang="fr-FR" dirty="0"/>
          </a:p>
        </p:txBody>
      </p:sp>
    </p:spTree>
    <p:extLst>
      <p:ext uri="{BB962C8B-B14F-4D97-AF65-F5344CB8AC3E}">
        <p14:creationId xmlns:p14="http://schemas.microsoft.com/office/powerpoint/2010/main" val="42741216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6" name="Text Box 18"/>
          <p:cNvSpPr txBox="1">
            <a:spLocks noChangeArrowheads="1"/>
          </p:cNvSpPr>
          <p:nvPr userDrawn="1"/>
        </p:nvSpPr>
        <p:spPr bwMode="auto">
          <a:xfrm>
            <a:off x="8719041" y="6504324"/>
            <a:ext cx="421539" cy="254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4112" tIns="42057" rIns="84112" bIns="42057">
            <a:spAutoFit/>
          </a:bodyPr>
          <a:lstStyle>
            <a:lvl1pPr eaLnBrk="0" hangingPunct="0">
              <a:defRPr sz="3200">
                <a:solidFill>
                  <a:schemeClr val="tx1"/>
                </a:solidFill>
                <a:latin typeface="Arial" charset="0"/>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defTabSz="841126" eaLnBrk="1" hangingPunct="1">
              <a:defRPr/>
            </a:pPr>
            <a:fld id="{32672E87-8428-48CA-B28F-E3D5BD58F8CC}" type="slidenum">
              <a:rPr lang="fr-FR" sz="1104" smtClean="0">
                <a:solidFill>
                  <a:srgbClr val="000000"/>
                </a:solidFill>
              </a:rPr>
              <a:pPr defTabSz="841126" eaLnBrk="1" hangingPunct="1">
                <a:defRPr/>
              </a:pPr>
              <a:t>‹N°›</a:t>
            </a:fld>
            <a:endParaRPr lang="fr-FR" sz="1104" dirty="0">
              <a:solidFill>
                <a:srgbClr val="000000"/>
              </a:solidFill>
            </a:endParaRPr>
          </a:p>
        </p:txBody>
      </p:sp>
      <p:sp>
        <p:nvSpPr>
          <p:cNvPr id="37" name="Rectangle 10"/>
          <p:cNvSpPr>
            <a:spLocks noChangeArrowheads="1"/>
          </p:cNvSpPr>
          <p:nvPr userDrawn="1"/>
        </p:nvSpPr>
        <p:spPr bwMode="auto">
          <a:xfrm>
            <a:off x="1403839" y="6524625"/>
            <a:ext cx="6400800" cy="19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112" tIns="42057" rIns="84112" bIns="42057"/>
          <a:lstStyle>
            <a:lvl1pPr eaLnBrk="0" hangingPunct="0">
              <a:defRPr sz="3200">
                <a:solidFill>
                  <a:schemeClr val="tx1"/>
                </a:solidFill>
                <a:latin typeface="Arial" charset="0"/>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algn="ctr" defTabSz="841126" eaLnBrk="1" fontAlgn="base" hangingPunct="1">
              <a:spcBef>
                <a:spcPct val="20000"/>
              </a:spcBef>
              <a:spcAft>
                <a:spcPct val="0"/>
              </a:spcAft>
              <a:buFont typeface="Wingdings" pitchFamily="2" charset="2"/>
              <a:buNone/>
              <a:defRPr/>
            </a:pPr>
            <a:r>
              <a:rPr lang="fr-FR" altLang="fr-FR" sz="920" b="1" dirty="0">
                <a:solidFill>
                  <a:srgbClr val="0070C0"/>
                </a:solidFill>
                <a:latin typeface="Trebuchet MS" pitchFamily="34" charset="0"/>
              </a:rPr>
              <a:t>Club Qualité DSN – 20/06/2018</a:t>
            </a:r>
          </a:p>
        </p:txBody>
      </p:sp>
      <p:sp>
        <p:nvSpPr>
          <p:cNvPr id="2" name="Title 1"/>
          <p:cNvSpPr>
            <a:spLocks noGrp="1"/>
          </p:cNvSpPr>
          <p:nvPr>
            <p:ph type="title"/>
          </p:nvPr>
        </p:nvSpPr>
        <p:spPr>
          <a:xfrm>
            <a:off x="2020226" y="318263"/>
            <a:ext cx="6673071" cy="453646"/>
          </a:xfrm>
          <a:prstGeom prst="rect">
            <a:avLst/>
          </a:prstGeom>
        </p:spPr>
        <p:txBody>
          <a:bodyPr lIns="0" tIns="0" rIns="0" bIns="0" anchor="t">
            <a:noAutofit/>
          </a:bodyPr>
          <a:lstStyle>
            <a:lvl1pPr algn="r">
              <a:defRPr sz="2576" b="1">
                <a:solidFill>
                  <a:schemeClr val="tx2"/>
                </a:solidFill>
              </a:defRPr>
            </a:lvl1pPr>
          </a:lstStyle>
          <a:p>
            <a:r>
              <a:rPr lang="en-US" dirty="0"/>
              <a:t>Click to edit Master title style</a:t>
            </a:r>
            <a:endParaRPr lang="fr-FR" dirty="0"/>
          </a:p>
        </p:txBody>
      </p:sp>
      <p:sp>
        <p:nvSpPr>
          <p:cNvPr id="3" name="Content Placeholder 2"/>
          <p:cNvSpPr>
            <a:spLocks noGrp="1"/>
          </p:cNvSpPr>
          <p:nvPr>
            <p:ph idx="1" hasCustomPrompt="1"/>
          </p:nvPr>
        </p:nvSpPr>
        <p:spPr>
          <a:xfrm>
            <a:off x="1221728" y="1648497"/>
            <a:ext cx="7414179" cy="4250029"/>
          </a:xfrm>
          <a:prstGeom prst="rect">
            <a:avLst/>
          </a:prstGeom>
        </p:spPr>
        <p:txBody>
          <a:bodyPr lIns="0" tIns="0" rIns="0" bIns="0">
            <a:noAutofit/>
          </a:bodyPr>
          <a:lstStyle>
            <a:lvl1pPr marL="0" indent="0">
              <a:spcBef>
                <a:spcPts val="0"/>
              </a:spcBef>
              <a:buNone/>
              <a:defRPr sz="1840" b="1">
                <a:solidFill>
                  <a:schemeClr val="tx2"/>
                </a:solidFill>
              </a:defRPr>
            </a:lvl1pPr>
            <a:lvl2pPr marL="245329" indent="-245329">
              <a:spcBef>
                <a:spcPts val="1104"/>
              </a:spcBef>
              <a:buClr>
                <a:schemeClr val="accent1"/>
              </a:buClr>
              <a:buFont typeface="Wingdings" panose="05000000000000000000" pitchFamily="2" charset="2"/>
              <a:buChar char="q"/>
              <a:defRPr sz="1288" b="1"/>
            </a:lvl2pPr>
            <a:lvl3pPr marL="489198" indent="-157711">
              <a:spcBef>
                <a:spcPts val="92"/>
              </a:spcBef>
              <a:buClr>
                <a:schemeClr val="tx2"/>
              </a:buClr>
              <a:buSzPct val="80000"/>
              <a:buFont typeface="Wingdings" panose="05000000000000000000" pitchFamily="2" charset="2"/>
              <a:buChar char="q"/>
              <a:defRPr sz="1104"/>
            </a:lvl3pPr>
            <a:lvl4pPr marL="0" indent="0" algn="ctr">
              <a:spcBef>
                <a:spcPts val="1104"/>
              </a:spcBef>
              <a:buNone/>
              <a:defRPr sz="2300"/>
            </a:lvl4pPr>
            <a:lvl5pPr marL="0" indent="0">
              <a:spcBef>
                <a:spcPts val="0"/>
              </a:spcBef>
              <a:buNone/>
              <a:defRPr sz="1656">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cxnSp>
        <p:nvCxnSpPr>
          <p:cNvPr id="42" name="Connecteur droit 41"/>
          <p:cNvCxnSpPr/>
          <p:nvPr userDrawn="1"/>
        </p:nvCxnSpPr>
        <p:spPr>
          <a:xfrm>
            <a:off x="1846776" y="782238"/>
            <a:ext cx="6868678" cy="0"/>
          </a:xfrm>
          <a:prstGeom prst="line">
            <a:avLst/>
          </a:prstGeom>
          <a:ln w="38100" cmpd="sng"/>
        </p:spPr>
        <p:style>
          <a:lnRef idx="1">
            <a:schemeClr val="accent1"/>
          </a:lnRef>
          <a:fillRef idx="0">
            <a:schemeClr val="accent1"/>
          </a:fillRef>
          <a:effectRef idx="0">
            <a:schemeClr val="accent1"/>
          </a:effectRef>
          <a:fontRef idx="minor">
            <a:schemeClr val="tx1"/>
          </a:fontRef>
        </p:style>
      </p:cxnSp>
      <p:cxnSp>
        <p:nvCxnSpPr>
          <p:cNvPr id="44" name="Connecteur droit 43"/>
          <p:cNvCxnSpPr/>
          <p:nvPr userDrawn="1"/>
        </p:nvCxnSpPr>
        <p:spPr>
          <a:xfrm>
            <a:off x="294466" y="6425161"/>
            <a:ext cx="8584494" cy="11509"/>
          </a:xfrm>
          <a:prstGeom prst="line">
            <a:avLst/>
          </a:prstGeom>
          <a:ln w="12700" cmpd="sng"/>
        </p:spPr>
        <p:style>
          <a:lnRef idx="1">
            <a:schemeClr val="accent1"/>
          </a:lnRef>
          <a:fillRef idx="0">
            <a:schemeClr val="accent1"/>
          </a:fillRef>
          <a:effectRef idx="0">
            <a:schemeClr val="accent1"/>
          </a:effectRef>
          <a:fontRef idx="minor">
            <a:schemeClr val="tx1"/>
          </a:fontRef>
        </p:style>
      </p:cxnSp>
      <p:pic>
        <p:nvPicPr>
          <p:cNvPr id="8" name="Image 7"/>
          <p:cNvPicPr>
            <a:picLocks noChangeAspect="1"/>
          </p:cNvPicPr>
          <p:nvPr userDrawn="1"/>
        </p:nvPicPr>
        <p:blipFill>
          <a:blip r:embed="rId2" cstate="print"/>
          <a:stretch>
            <a:fillRect/>
          </a:stretch>
        </p:blipFill>
        <p:spPr>
          <a:xfrm>
            <a:off x="52114" y="44629"/>
            <a:ext cx="2725226" cy="708079"/>
          </a:xfrm>
          <a:prstGeom prst="rect">
            <a:avLst/>
          </a:prstGeom>
        </p:spPr>
      </p:pic>
    </p:spTree>
    <p:extLst>
      <p:ext uri="{BB962C8B-B14F-4D97-AF65-F5344CB8AC3E}">
        <p14:creationId xmlns:p14="http://schemas.microsoft.com/office/powerpoint/2010/main" val="164354956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Modifiez le style du titre</a:t>
            </a:r>
          </a:p>
        </p:txBody>
      </p:sp>
      <p:sp>
        <p:nvSpPr>
          <p:cNvPr id="3" name="Espace réservé du contenu 2"/>
          <p:cNvSpPr>
            <a:spLocks noGrp="1"/>
          </p:cNvSpPr>
          <p:nvPr>
            <p:ph idx="1" hasCustomPrompt="1"/>
          </p:nvPr>
        </p:nvSpPr>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p:txBody>
          <a:bodyPr/>
          <a:lstStyle>
            <a:lvl1pPr>
              <a:defRPr/>
            </a:lvl1pPr>
          </a:lstStyle>
          <a:p>
            <a:pPr>
              <a:defRPr/>
            </a:pPr>
            <a:fld id="{F5EBEE4F-90CB-44EE-992B-9D6187EE087D}" type="datetime1">
              <a:rPr lang="fr-FR" smtClean="0"/>
              <a:pPr>
                <a:defRPr/>
              </a:pPr>
              <a:t>01/12/2020</a:t>
            </a:fld>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dirty="0"/>
          </a:p>
        </p:txBody>
      </p:sp>
      <p:sp>
        <p:nvSpPr>
          <p:cNvPr id="6" name="Espace réservé du numéro de diapositive 5"/>
          <p:cNvSpPr>
            <a:spLocks noGrp="1"/>
          </p:cNvSpPr>
          <p:nvPr>
            <p:ph type="sldNum" sz="quarter" idx="12"/>
          </p:nvPr>
        </p:nvSpPr>
        <p:spPr>
          <a:xfrm>
            <a:off x="6770688" y="6423025"/>
            <a:ext cx="2133600" cy="365125"/>
          </a:xfrm>
        </p:spPr>
        <p:txBody>
          <a:bodyPr/>
          <a:lstStyle>
            <a:lvl1pPr algn="r">
              <a:defRPr sz="800" b="1">
                <a:solidFill>
                  <a:srgbClr val="003882"/>
                </a:solidFill>
                <a:latin typeface="Arial Narrow" pitchFamily="34" charset="0"/>
              </a:defRPr>
            </a:lvl1pPr>
          </a:lstStyle>
          <a:p>
            <a:pPr>
              <a:defRPr/>
            </a:pPr>
            <a:fld id="{7B0B5D98-C34D-4DB1-BE83-7541DF2AF49D}" type="slidenum">
              <a:rPr lang="fr-FR"/>
              <a:pPr>
                <a:defRPr/>
              </a:pPr>
              <a:t>‹N°›</a:t>
            </a:fld>
            <a:endParaRPr lang="fr-FR" dirty="0"/>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B306AEC-11C1-4907-B228-7FDC841BC4D7}" type="datetime1">
              <a:rPr lang="fr-FR" smtClean="0"/>
              <a:pPr/>
              <a:t>01/12/2020</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85E00D18-02F7-4407-B934-97900A70CDF8}" type="slidenum">
              <a:rPr lang="fr-FR" smtClean="0"/>
              <a:pPr/>
              <a:t>‹N°›</a:t>
            </a:fld>
            <a:endParaRPr lang="fr-FR" dirty="0"/>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pic>
        <p:nvPicPr>
          <p:cNvPr id="3" name="Picture 8" descr="bonhommesPPTjaune"/>
          <p:cNvPicPr>
            <a:picLocks noChangeAspect="1" noChangeArrowheads="1"/>
          </p:cNvPicPr>
          <p:nvPr userDrawn="1"/>
        </p:nvPicPr>
        <p:blipFill>
          <a:blip r:embed="rId3" cstate="print"/>
          <a:srcRect/>
          <a:stretch>
            <a:fillRect/>
          </a:stretch>
        </p:blipFill>
        <p:spPr bwMode="auto">
          <a:xfrm>
            <a:off x="7343776" y="5065721"/>
            <a:ext cx="1800225" cy="1792287"/>
          </a:xfrm>
          <a:prstGeom prst="rect">
            <a:avLst/>
          </a:prstGeom>
          <a:noFill/>
          <a:ln w="9525">
            <a:noFill/>
            <a:miter lim="800000"/>
            <a:headEnd/>
            <a:tailEnd/>
          </a:ln>
        </p:spPr>
      </p:pic>
      <p:sp>
        <p:nvSpPr>
          <p:cNvPr id="487428" name="Rectangle 4"/>
          <p:cNvSpPr>
            <a:spLocks noGrp="1" noChangeArrowheads="1"/>
          </p:cNvSpPr>
          <p:nvPr>
            <p:ph type="subTitle" sz="quarter" idx="1"/>
          </p:nvPr>
        </p:nvSpPr>
        <p:spPr>
          <a:xfrm>
            <a:off x="1363663" y="4340696"/>
            <a:ext cx="6400800" cy="1752600"/>
          </a:xfrm>
        </p:spPr>
        <p:txBody>
          <a:bodyPr lIns="91440" tIns="45720" rIns="91440" bIns="45720" anchor="ctr"/>
          <a:lstStyle>
            <a:lvl1pPr marL="0" indent="0" algn="ctr">
              <a:lnSpc>
                <a:spcPct val="80000"/>
              </a:lnSpc>
              <a:buFontTx/>
              <a:buNone/>
              <a:defRPr sz="3200">
                <a:solidFill>
                  <a:srgbClr val="00B0E6"/>
                </a:solidFill>
              </a:defRPr>
            </a:lvl1pPr>
          </a:lstStyle>
          <a:p>
            <a:r>
              <a:rPr lang="fr-FR"/>
              <a:t>Cliquez pour modifier le style des sous-titres du masque</a:t>
            </a:r>
          </a:p>
        </p:txBody>
      </p:sp>
      <p:sp>
        <p:nvSpPr>
          <p:cNvPr id="4" name="Rectangle 3"/>
          <p:cNvSpPr>
            <a:spLocks noGrp="1" noChangeArrowheads="1"/>
          </p:cNvSpPr>
          <p:nvPr>
            <p:ph type="sldNum" sz="quarter" idx="10"/>
          </p:nvPr>
        </p:nvSpPr>
        <p:spPr>
          <a:xfrm>
            <a:off x="4367217" y="6582229"/>
            <a:ext cx="395287" cy="246754"/>
          </a:xfrm>
        </p:spPr>
        <p:txBody>
          <a:bodyPr/>
          <a:lstStyle>
            <a:lvl1pPr fontAlgn="auto">
              <a:spcBef>
                <a:spcPts val="0"/>
              </a:spcBef>
              <a:spcAft>
                <a:spcPts val="0"/>
              </a:spcAft>
              <a:defRPr/>
            </a:lvl1pPr>
          </a:lstStyle>
          <a:p>
            <a:pPr>
              <a:defRPr/>
            </a:pPr>
            <a:fld id="{0CC5D755-D606-4112-B6CA-8647EF5CEAF6}" type="slidenum">
              <a:rPr lang="fr-FR"/>
              <a:pPr>
                <a:defRPr/>
              </a:pPr>
              <a:t>‹N°›</a:t>
            </a:fld>
            <a:endParaRPr lang="fr-FR" dirty="0"/>
          </a:p>
        </p:txBody>
      </p:sp>
    </p:spTree>
    <p:extLst>
      <p:ext uri="{BB962C8B-B14F-4D97-AF65-F5344CB8AC3E}">
        <p14:creationId xmlns:p14="http://schemas.microsoft.com/office/powerpoint/2010/main" val="1502526823"/>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4" name="Image 5" descr="LOGO_DSN_diapo_RVB.png"/>
          <p:cNvPicPr>
            <a:picLocks noChangeAspect="1"/>
          </p:cNvPicPr>
          <p:nvPr userDrawn="1"/>
        </p:nvPicPr>
        <p:blipFill>
          <a:blip r:embed="rId2" cstate="print"/>
          <a:srcRect/>
          <a:stretch>
            <a:fillRect/>
          </a:stretch>
        </p:blipFill>
        <p:spPr bwMode="auto">
          <a:xfrm>
            <a:off x="8262939" y="155575"/>
            <a:ext cx="557212" cy="609600"/>
          </a:xfrm>
          <a:prstGeom prst="rect">
            <a:avLst/>
          </a:prstGeom>
          <a:noFill/>
          <a:ln w="9525">
            <a:noFill/>
            <a:miter lim="800000"/>
            <a:headEnd/>
            <a:tailEnd/>
          </a:ln>
        </p:spPr>
      </p:pic>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Rectangle 4"/>
          <p:cNvSpPr>
            <a:spLocks noGrp="1" noChangeArrowheads="1"/>
          </p:cNvSpPr>
          <p:nvPr>
            <p:ph type="sldNum" sz="quarter" idx="10"/>
          </p:nvPr>
        </p:nvSpPr>
        <p:spPr/>
        <p:txBody>
          <a:bodyPr/>
          <a:lstStyle>
            <a:lvl1pPr fontAlgn="auto">
              <a:spcBef>
                <a:spcPts val="0"/>
              </a:spcBef>
              <a:spcAft>
                <a:spcPts val="0"/>
              </a:spcAft>
              <a:defRPr/>
            </a:lvl1pPr>
          </a:lstStyle>
          <a:p>
            <a:pPr>
              <a:defRPr/>
            </a:pPr>
            <a:fld id="{E4FD6C53-D473-46D9-A8B0-426F2D460064}" type="slidenum">
              <a:rPr lang="fr-FR"/>
              <a:pPr>
                <a:defRPr/>
              </a:pPr>
              <a:t>‹N°›</a:t>
            </a:fld>
            <a:endParaRPr lang="fr-FR" dirty="0"/>
          </a:p>
        </p:txBody>
      </p:sp>
    </p:spTree>
    <p:extLst>
      <p:ext uri="{BB962C8B-B14F-4D97-AF65-F5344CB8AC3E}">
        <p14:creationId xmlns:p14="http://schemas.microsoft.com/office/powerpoint/2010/main" val="1720276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8"/>
            <a:ext cx="7772400" cy="1362075"/>
          </a:xfrm>
        </p:spPr>
        <p:txBody>
          <a:bodyPr/>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fr-FR"/>
              <a:t>Cliquez pour modifier les styles du texte du masque</a:t>
            </a:r>
          </a:p>
        </p:txBody>
      </p:sp>
      <p:sp>
        <p:nvSpPr>
          <p:cNvPr id="4" name="Rectangle 4"/>
          <p:cNvSpPr>
            <a:spLocks noGrp="1" noChangeArrowheads="1"/>
          </p:cNvSpPr>
          <p:nvPr>
            <p:ph type="sldNum" sz="quarter" idx="10"/>
          </p:nvPr>
        </p:nvSpPr>
        <p:spPr/>
        <p:txBody>
          <a:bodyPr/>
          <a:lstStyle>
            <a:lvl1pPr fontAlgn="auto">
              <a:spcBef>
                <a:spcPts val="0"/>
              </a:spcBef>
              <a:spcAft>
                <a:spcPts val="0"/>
              </a:spcAft>
              <a:defRPr/>
            </a:lvl1pPr>
          </a:lstStyle>
          <a:p>
            <a:pPr>
              <a:defRPr/>
            </a:pPr>
            <a:fld id="{B9D5CECF-9099-439C-9B72-5DDB1B0F2455}" type="slidenum">
              <a:rPr lang="fr-FR"/>
              <a:pPr>
                <a:defRPr/>
              </a:pPr>
              <a:t>‹N°›</a:t>
            </a:fld>
            <a:endParaRPr lang="fr-FR" dirty="0"/>
          </a:p>
        </p:txBody>
      </p:sp>
    </p:spTree>
    <p:extLst>
      <p:ext uri="{BB962C8B-B14F-4D97-AF65-F5344CB8AC3E}">
        <p14:creationId xmlns:p14="http://schemas.microsoft.com/office/powerpoint/2010/main" val="1802030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68317" y="1525588"/>
            <a:ext cx="4027487" cy="4799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525588"/>
            <a:ext cx="4027488" cy="4799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sldNum" sz="quarter" idx="10"/>
          </p:nvPr>
        </p:nvSpPr>
        <p:spPr/>
        <p:txBody>
          <a:bodyPr/>
          <a:lstStyle>
            <a:lvl1pPr fontAlgn="auto">
              <a:spcBef>
                <a:spcPts val="0"/>
              </a:spcBef>
              <a:spcAft>
                <a:spcPts val="0"/>
              </a:spcAft>
              <a:defRPr/>
            </a:lvl1pPr>
          </a:lstStyle>
          <a:p>
            <a:pPr>
              <a:defRPr/>
            </a:pPr>
            <a:fld id="{2A4AF624-64DA-468C-A763-224175A16124}" type="slidenum">
              <a:rPr lang="fr-FR"/>
              <a:pPr>
                <a:defRPr/>
              </a:pPr>
              <a:t>‹N°›</a:t>
            </a:fld>
            <a:endParaRPr lang="fr-FR" dirty="0"/>
          </a:p>
        </p:txBody>
      </p:sp>
    </p:spTree>
    <p:extLst>
      <p:ext uri="{BB962C8B-B14F-4D97-AF65-F5344CB8AC3E}">
        <p14:creationId xmlns:p14="http://schemas.microsoft.com/office/powerpoint/2010/main" val="1480708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9"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sldNum" sz="quarter" idx="10"/>
          </p:nvPr>
        </p:nvSpPr>
        <p:spPr/>
        <p:txBody>
          <a:bodyPr/>
          <a:lstStyle>
            <a:lvl1pPr fontAlgn="auto">
              <a:spcBef>
                <a:spcPts val="0"/>
              </a:spcBef>
              <a:spcAft>
                <a:spcPts val="0"/>
              </a:spcAft>
              <a:defRPr/>
            </a:lvl1pPr>
          </a:lstStyle>
          <a:p>
            <a:pPr>
              <a:defRPr/>
            </a:pPr>
            <a:fld id="{763A0905-06FF-4B55-8DE1-E47D4CB283E8}" type="slidenum">
              <a:rPr lang="fr-FR"/>
              <a:pPr>
                <a:defRPr/>
              </a:pPr>
              <a:t>‹N°›</a:t>
            </a:fld>
            <a:endParaRPr lang="fr-FR" dirty="0"/>
          </a:p>
        </p:txBody>
      </p:sp>
      <p:pic>
        <p:nvPicPr>
          <p:cNvPr id="8" name="Image 5" descr="LOGO_DSN_diapo_RVB.png"/>
          <p:cNvPicPr>
            <a:picLocks noChangeAspect="1"/>
          </p:cNvPicPr>
          <p:nvPr userDrawn="1"/>
        </p:nvPicPr>
        <p:blipFill>
          <a:blip r:embed="rId2" cstate="print"/>
          <a:srcRect/>
          <a:stretch>
            <a:fillRect/>
          </a:stretch>
        </p:blipFill>
        <p:spPr bwMode="auto">
          <a:xfrm>
            <a:off x="8262939" y="155575"/>
            <a:ext cx="557212" cy="609600"/>
          </a:xfrm>
          <a:prstGeom prst="rect">
            <a:avLst/>
          </a:prstGeom>
          <a:noFill/>
          <a:ln w="9525">
            <a:noFill/>
            <a:miter lim="800000"/>
            <a:headEnd/>
            <a:tailEnd/>
          </a:ln>
        </p:spPr>
      </p:pic>
    </p:spTree>
    <p:extLst>
      <p:ext uri="{BB962C8B-B14F-4D97-AF65-F5344CB8AC3E}">
        <p14:creationId xmlns:p14="http://schemas.microsoft.com/office/powerpoint/2010/main" val="3739258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4"/>
          <p:cNvSpPr>
            <a:spLocks noGrp="1" noChangeArrowheads="1"/>
          </p:cNvSpPr>
          <p:nvPr>
            <p:ph type="sldNum" sz="quarter" idx="10"/>
          </p:nvPr>
        </p:nvSpPr>
        <p:spPr/>
        <p:txBody>
          <a:bodyPr/>
          <a:lstStyle>
            <a:lvl1pPr fontAlgn="auto">
              <a:spcBef>
                <a:spcPts val="0"/>
              </a:spcBef>
              <a:spcAft>
                <a:spcPts val="0"/>
              </a:spcAft>
              <a:defRPr/>
            </a:lvl1pPr>
          </a:lstStyle>
          <a:p>
            <a:pPr>
              <a:defRPr/>
            </a:pPr>
            <a:fld id="{558AC0C0-FDC3-4D09-AEDA-C006ABFED41D}" type="slidenum">
              <a:rPr lang="fr-FR"/>
              <a:pPr>
                <a:defRPr/>
              </a:pPr>
              <a:t>‹N°›</a:t>
            </a:fld>
            <a:endParaRPr lang="fr-FR" dirty="0"/>
          </a:p>
        </p:txBody>
      </p:sp>
    </p:spTree>
    <p:extLst>
      <p:ext uri="{BB962C8B-B14F-4D97-AF65-F5344CB8AC3E}">
        <p14:creationId xmlns:p14="http://schemas.microsoft.com/office/powerpoint/2010/main" val="1947215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image" Target="../media/image7.jpeg"/><Relationship Id="rId2" Type="http://schemas.openxmlformats.org/officeDocument/2006/relationships/slideLayout" Target="../slideLayouts/slideLayout5.xml"/><Relationship Id="rId16"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image" Target="../media/image5.png"/><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0"/>
            <a:ext cx="9144000" cy="774700"/>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fr-FR" dirty="0">
              <a:solidFill>
                <a:prstClr val="white"/>
              </a:solidFill>
            </a:endParaRPr>
          </a:p>
        </p:txBody>
      </p:sp>
      <p:sp>
        <p:nvSpPr>
          <p:cNvPr id="1027" name="Espace réservé du titre 1"/>
          <p:cNvSpPr>
            <a:spLocks noGrp="1"/>
          </p:cNvSpPr>
          <p:nvPr>
            <p:ph type="title"/>
          </p:nvPr>
        </p:nvSpPr>
        <p:spPr bwMode="auto">
          <a:xfrm>
            <a:off x="1303338" y="1206500"/>
            <a:ext cx="7570787" cy="6508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Modifiez le style du titre</a:t>
            </a:r>
          </a:p>
        </p:txBody>
      </p:sp>
      <p:sp>
        <p:nvSpPr>
          <p:cNvPr id="1028" name="Espace réservé du texte 2"/>
          <p:cNvSpPr>
            <a:spLocks noGrp="1"/>
          </p:cNvSpPr>
          <p:nvPr>
            <p:ph type="body" idx="1"/>
          </p:nvPr>
        </p:nvSpPr>
        <p:spPr bwMode="auto">
          <a:xfrm>
            <a:off x="963613" y="2001838"/>
            <a:ext cx="8113712" cy="47101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cs typeface="+mn-cs"/>
              </a:defRPr>
            </a:lvl1pPr>
          </a:lstStyle>
          <a:p>
            <a:pPr>
              <a:defRPr/>
            </a:pPr>
            <a:fld id="{8E118860-3F68-4B2D-B44E-5225DD222EA5}" type="datetime1">
              <a:rPr lang="fr-FR" smtClean="0"/>
              <a:pPr>
                <a:defRPr/>
              </a:pPr>
              <a:t>01/12/2020</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fr-FR" dirty="0"/>
          </a:p>
        </p:txBody>
      </p:sp>
      <p:sp>
        <p:nvSpPr>
          <p:cNvPr id="11" name="Espace réservé du numéro de diapositive 5"/>
          <p:cNvSpPr>
            <a:spLocks noGrp="1"/>
          </p:cNvSpPr>
          <p:nvPr>
            <p:ph type="sldNum" sz="quarter" idx="4"/>
          </p:nvPr>
        </p:nvSpPr>
        <p:spPr>
          <a:xfrm>
            <a:off x="6761163" y="6423025"/>
            <a:ext cx="2133600" cy="365125"/>
          </a:xfrm>
          <a:prstGeom prst="rect">
            <a:avLst/>
          </a:prstGeom>
        </p:spPr>
        <p:txBody>
          <a:bodyPr/>
          <a:lstStyle>
            <a:lvl1pPr algn="r" fontAlgn="auto">
              <a:spcBef>
                <a:spcPts val="0"/>
              </a:spcBef>
              <a:spcAft>
                <a:spcPts val="0"/>
              </a:spcAft>
              <a:defRPr sz="800" b="1">
                <a:solidFill>
                  <a:srgbClr val="003882"/>
                </a:solidFill>
                <a:latin typeface="Arial Narrow" pitchFamily="34" charset="0"/>
                <a:cs typeface="+mn-cs"/>
              </a:defRPr>
            </a:lvl1pPr>
          </a:lstStyle>
          <a:p>
            <a:pPr>
              <a:defRPr/>
            </a:pPr>
            <a:endParaRPr lang="fr-FR" dirty="0"/>
          </a:p>
        </p:txBody>
      </p:sp>
      <p:pic>
        <p:nvPicPr>
          <p:cNvPr id="8" name="Image 9"/>
          <p:cNvPicPr>
            <a:picLocks noChangeAspect="1"/>
          </p:cNvPicPr>
          <p:nvPr/>
        </p:nvPicPr>
        <p:blipFill>
          <a:blip r:embed="rId5" cstate="print"/>
          <a:srcRect/>
          <a:stretch>
            <a:fillRect/>
          </a:stretch>
        </p:blipFill>
        <p:spPr bwMode="auto">
          <a:xfrm>
            <a:off x="0" y="512763"/>
            <a:ext cx="9144000" cy="8366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ransition spd="slow"/>
  <p:hf hdr="0" ftr="0" dt="0"/>
  <p:txStyles>
    <p:titleStyle>
      <a:lvl1pPr algn="l" rtl="0" eaLnBrk="0" fontAlgn="base" hangingPunct="0">
        <a:spcBef>
          <a:spcPct val="0"/>
        </a:spcBef>
        <a:spcAft>
          <a:spcPct val="0"/>
        </a:spcAft>
        <a:defRPr sz="2800" b="1" kern="1200">
          <a:solidFill>
            <a:schemeClr val="bg2"/>
          </a:solidFill>
          <a:latin typeface="+mj-lt"/>
          <a:ea typeface="+mj-ea"/>
          <a:cs typeface="+mj-cs"/>
        </a:defRPr>
      </a:lvl1pPr>
      <a:lvl2pPr algn="l" rtl="0" eaLnBrk="0" fontAlgn="base" hangingPunct="0">
        <a:spcBef>
          <a:spcPct val="0"/>
        </a:spcBef>
        <a:spcAft>
          <a:spcPct val="0"/>
        </a:spcAft>
        <a:defRPr sz="2800" b="1">
          <a:solidFill>
            <a:schemeClr val="bg2"/>
          </a:solidFill>
          <a:latin typeface="Calibri" pitchFamily="34" charset="0"/>
        </a:defRPr>
      </a:lvl2pPr>
      <a:lvl3pPr algn="l" rtl="0" eaLnBrk="0" fontAlgn="base" hangingPunct="0">
        <a:spcBef>
          <a:spcPct val="0"/>
        </a:spcBef>
        <a:spcAft>
          <a:spcPct val="0"/>
        </a:spcAft>
        <a:defRPr sz="2800" b="1">
          <a:solidFill>
            <a:schemeClr val="bg2"/>
          </a:solidFill>
          <a:latin typeface="Calibri" pitchFamily="34" charset="0"/>
        </a:defRPr>
      </a:lvl3pPr>
      <a:lvl4pPr algn="l" rtl="0" eaLnBrk="0" fontAlgn="base" hangingPunct="0">
        <a:spcBef>
          <a:spcPct val="0"/>
        </a:spcBef>
        <a:spcAft>
          <a:spcPct val="0"/>
        </a:spcAft>
        <a:defRPr sz="2800" b="1">
          <a:solidFill>
            <a:schemeClr val="bg2"/>
          </a:solidFill>
          <a:latin typeface="Calibri" pitchFamily="34" charset="0"/>
        </a:defRPr>
      </a:lvl4pPr>
      <a:lvl5pPr algn="l" rtl="0" eaLnBrk="0" fontAlgn="base" hangingPunct="0">
        <a:spcBef>
          <a:spcPct val="0"/>
        </a:spcBef>
        <a:spcAft>
          <a:spcPct val="0"/>
        </a:spcAft>
        <a:defRPr sz="2800" b="1">
          <a:solidFill>
            <a:schemeClr val="bg2"/>
          </a:solidFill>
          <a:latin typeface="Calibri" pitchFamily="34" charset="0"/>
        </a:defRPr>
      </a:lvl5pPr>
      <a:lvl6pPr marL="457200" algn="l" rtl="0" fontAlgn="base">
        <a:spcBef>
          <a:spcPct val="0"/>
        </a:spcBef>
        <a:spcAft>
          <a:spcPct val="0"/>
        </a:spcAft>
        <a:defRPr sz="2800" b="1">
          <a:solidFill>
            <a:schemeClr val="bg2"/>
          </a:solidFill>
          <a:latin typeface="Calibri" pitchFamily="34" charset="0"/>
        </a:defRPr>
      </a:lvl6pPr>
      <a:lvl7pPr marL="914400" algn="l" rtl="0" fontAlgn="base">
        <a:spcBef>
          <a:spcPct val="0"/>
        </a:spcBef>
        <a:spcAft>
          <a:spcPct val="0"/>
        </a:spcAft>
        <a:defRPr sz="2800" b="1">
          <a:solidFill>
            <a:schemeClr val="bg2"/>
          </a:solidFill>
          <a:latin typeface="Calibri" pitchFamily="34" charset="0"/>
        </a:defRPr>
      </a:lvl7pPr>
      <a:lvl8pPr marL="1371600" algn="l" rtl="0" fontAlgn="base">
        <a:spcBef>
          <a:spcPct val="0"/>
        </a:spcBef>
        <a:spcAft>
          <a:spcPct val="0"/>
        </a:spcAft>
        <a:defRPr sz="2800" b="1">
          <a:solidFill>
            <a:schemeClr val="bg2"/>
          </a:solidFill>
          <a:latin typeface="Calibri" pitchFamily="34" charset="0"/>
        </a:defRPr>
      </a:lvl8pPr>
      <a:lvl9pPr marL="1828800" algn="l" rtl="0" fontAlgn="base">
        <a:spcBef>
          <a:spcPct val="0"/>
        </a:spcBef>
        <a:spcAft>
          <a:spcPct val="0"/>
        </a:spcAft>
        <a:defRPr sz="2800" b="1">
          <a:solidFill>
            <a:schemeClr val="bg2"/>
          </a:solidFill>
          <a:latin typeface="Calibri" pitchFamily="34" charset="0"/>
        </a:defRPr>
      </a:lvl9pPr>
    </p:titleStyle>
    <p:bodyStyle>
      <a:lvl1pPr marL="342900" indent="-342900" algn="l" rtl="0" eaLnBrk="0" fontAlgn="base" hangingPunct="0">
        <a:lnSpc>
          <a:spcPts val="1800"/>
        </a:lnSpc>
        <a:spcBef>
          <a:spcPts val="600"/>
        </a:spcBef>
        <a:spcAft>
          <a:spcPct val="0"/>
        </a:spcAft>
        <a:buClr>
          <a:schemeClr val="bg1"/>
        </a:buClr>
        <a:buSzPct val="25000"/>
        <a:buFont typeface="Arial" charset="0"/>
        <a:buChar char="•"/>
        <a:defRPr sz="2000" b="1" kern="1200">
          <a:solidFill>
            <a:schemeClr val="tx2"/>
          </a:solidFill>
          <a:latin typeface="+mn-lt"/>
          <a:ea typeface="+mn-ea"/>
          <a:cs typeface="+mn-cs"/>
        </a:defRPr>
      </a:lvl1pPr>
      <a:lvl2pPr marL="631825" indent="-273050" algn="l" rtl="0" eaLnBrk="0" fontAlgn="base" hangingPunct="0">
        <a:lnSpc>
          <a:spcPts val="1800"/>
        </a:lnSpc>
        <a:spcBef>
          <a:spcPts val="600"/>
        </a:spcBef>
        <a:spcAft>
          <a:spcPct val="0"/>
        </a:spcAft>
        <a:buBlip>
          <a:blip r:embed="rId6"/>
        </a:buBlip>
        <a:defRPr sz="2800" b="1" kern="1200">
          <a:solidFill>
            <a:schemeClr val="tx1"/>
          </a:solidFill>
          <a:latin typeface="+mn-lt"/>
          <a:ea typeface="+mn-ea"/>
          <a:cs typeface="+mn-cs"/>
        </a:defRPr>
      </a:lvl2pPr>
      <a:lvl3pPr marL="895350" indent="-263525" algn="l" rtl="0" eaLnBrk="0" fontAlgn="base" hangingPunct="0">
        <a:lnSpc>
          <a:spcPts val="1800"/>
        </a:lnSpc>
        <a:spcBef>
          <a:spcPts val="600"/>
        </a:spcBef>
        <a:spcAft>
          <a:spcPct val="0"/>
        </a:spcAft>
        <a:buBlip>
          <a:blip r:embed="rId7"/>
        </a:buBlip>
        <a:defRPr sz="1400" kern="1200">
          <a:solidFill>
            <a:schemeClr val="tx1"/>
          </a:solidFill>
          <a:latin typeface="+mn-lt"/>
          <a:ea typeface="+mn-ea"/>
          <a:cs typeface="+mn-cs"/>
        </a:defRPr>
      </a:lvl3pPr>
      <a:lvl4pPr marL="1074738" indent="-179388" algn="l" rtl="0" eaLnBrk="0" fontAlgn="base" hangingPunct="0">
        <a:lnSpc>
          <a:spcPts val="1800"/>
        </a:lnSpc>
        <a:spcBef>
          <a:spcPts val="600"/>
        </a:spcBef>
        <a:spcAft>
          <a:spcPct val="0"/>
        </a:spcAft>
        <a:buFont typeface="Arial" charset="0"/>
        <a:buChar char="•"/>
        <a:defRPr sz="1200" kern="1200">
          <a:solidFill>
            <a:schemeClr val="tx1"/>
          </a:solidFill>
          <a:latin typeface="+mn-lt"/>
          <a:ea typeface="+mn-ea"/>
          <a:cs typeface="+mn-cs"/>
        </a:defRPr>
      </a:lvl4pPr>
      <a:lvl5pPr marL="2057400" indent="-228600" algn="l" rtl="0" eaLnBrk="0" fontAlgn="base" hangingPunct="0">
        <a:lnSpc>
          <a:spcPts val="1800"/>
        </a:lnSpc>
        <a:spcBef>
          <a:spcPts val="6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7" y="533400"/>
            <a:ext cx="8207375" cy="839788"/>
          </a:xfrm>
          <a:prstGeom prst="rect">
            <a:avLst/>
          </a:prstGeom>
          <a:noFill/>
          <a:ln w="9525">
            <a:noFill/>
            <a:miter lim="800000"/>
            <a:headEnd/>
            <a:tailEnd/>
          </a:ln>
        </p:spPr>
        <p:txBody>
          <a:bodyPr vert="horz" wrap="square" lIns="91969" tIns="45984" rIns="91969" bIns="45984" numCol="1" anchor="t" anchorCtr="0" compatLnSpc="1">
            <a:prstTxWarp prst="textNoShape">
              <a:avLst/>
            </a:prstTxWarp>
          </a:bodyPr>
          <a:lstStyle/>
          <a:p>
            <a:pPr lvl="0"/>
            <a:r>
              <a:rPr lang="fr-FR"/>
              <a:t>Cliquez et modifiez le titre</a:t>
            </a:r>
          </a:p>
        </p:txBody>
      </p:sp>
      <p:sp>
        <p:nvSpPr>
          <p:cNvPr id="1027" name="Rectangle 3"/>
          <p:cNvSpPr>
            <a:spLocks noGrp="1" noChangeArrowheads="1"/>
          </p:cNvSpPr>
          <p:nvPr>
            <p:ph type="body" idx="1"/>
          </p:nvPr>
        </p:nvSpPr>
        <p:spPr bwMode="auto">
          <a:xfrm>
            <a:off x="468317" y="1525588"/>
            <a:ext cx="8207375" cy="4799012"/>
          </a:xfrm>
          <a:prstGeom prst="rect">
            <a:avLst/>
          </a:prstGeom>
          <a:noFill/>
          <a:ln w="9525">
            <a:noFill/>
            <a:miter lim="800000"/>
            <a:headEnd/>
            <a:tailEnd/>
          </a:ln>
        </p:spPr>
        <p:txBody>
          <a:bodyPr vert="horz" wrap="square" lIns="91969" tIns="45984" rIns="91969" bIns="45984" numCol="1" anchor="t" anchorCtr="0" compatLnSpc="1">
            <a:prstTxWarp prst="textNoShape">
              <a:avLst/>
            </a:prstTxWarp>
          </a:bodyPr>
          <a:lstStyle/>
          <a:p>
            <a:pPr lvl="0"/>
            <a:r>
              <a:rPr lang="fr-FR" dirty="0"/>
              <a:t>Premier niveau</a:t>
            </a:r>
          </a:p>
          <a:p>
            <a:pPr lvl="1"/>
            <a:r>
              <a:rPr lang="fr-FR" dirty="0"/>
              <a:t>Deuxième niveau</a:t>
            </a:r>
          </a:p>
          <a:p>
            <a:pPr lvl="2"/>
            <a:r>
              <a:rPr lang="fr-FR" dirty="0"/>
              <a:t>Troisième niveau</a:t>
            </a:r>
          </a:p>
        </p:txBody>
      </p:sp>
      <p:sp>
        <p:nvSpPr>
          <p:cNvPr id="486404" name="Rectangle 4"/>
          <p:cNvSpPr>
            <a:spLocks noGrp="1" noChangeArrowheads="1"/>
          </p:cNvSpPr>
          <p:nvPr>
            <p:ph type="sldNum" sz="quarter" idx="4"/>
          </p:nvPr>
        </p:nvSpPr>
        <p:spPr bwMode="auto">
          <a:xfrm>
            <a:off x="1" y="6623498"/>
            <a:ext cx="395288" cy="246754"/>
          </a:xfrm>
          <a:prstGeom prst="rect">
            <a:avLst/>
          </a:prstGeom>
          <a:solidFill>
            <a:schemeClr val="bg1">
              <a:lumMod val="50000"/>
            </a:schemeClr>
          </a:solidFill>
          <a:ln w="9525">
            <a:noFill/>
            <a:miter lim="800000"/>
            <a:headEnd/>
            <a:tailEnd/>
          </a:ln>
          <a:effectLst/>
        </p:spPr>
        <p:txBody>
          <a:bodyPr vert="horz" wrap="square" lIns="18105" tIns="45984" rIns="18105" bIns="45984" numCol="1" anchor="ctr" anchorCtr="0" compatLnSpc="1">
            <a:prstTxWarp prst="textNoShape">
              <a:avLst/>
            </a:prstTxWarp>
            <a:spAutoFit/>
          </a:bodyPr>
          <a:lstStyle>
            <a:lvl1pPr algn="ctr">
              <a:defRPr sz="1000" b="1">
                <a:solidFill>
                  <a:srgbClr val="FFFFFF"/>
                </a:solidFill>
                <a:latin typeface="Arial" charset="0"/>
                <a:cs typeface="Arial" charset="0"/>
              </a:defRPr>
            </a:lvl1pPr>
          </a:lstStyle>
          <a:p>
            <a:pPr>
              <a:defRPr/>
            </a:pPr>
            <a:r>
              <a:rPr lang="fr-FR" dirty="0"/>
              <a:t>1</a:t>
            </a:r>
          </a:p>
        </p:txBody>
      </p:sp>
      <p:pic>
        <p:nvPicPr>
          <p:cNvPr id="1029" name="Picture 8" descr="bonhommesPPTjaune"/>
          <p:cNvPicPr>
            <a:picLocks noChangeAspect="1" noChangeArrowheads="1"/>
          </p:cNvPicPr>
          <p:nvPr/>
        </p:nvPicPr>
        <p:blipFill>
          <a:blip r:embed="rId15" cstate="print"/>
          <a:srcRect/>
          <a:stretch>
            <a:fillRect/>
          </a:stretch>
        </p:blipFill>
        <p:spPr bwMode="auto">
          <a:xfrm>
            <a:off x="7343776" y="5065721"/>
            <a:ext cx="1800225" cy="1792287"/>
          </a:xfrm>
          <a:prstGeom prst="rect">
            <a:avLst/>
          </a:prstGeom>
          <a:noFill/>
          <a:ln w="9525">
            <a:noFill/>
            <a:miter lim="800000"/>
            <a:headEnd/>
            <a:tailEnd/>
          </a:ln>
        </p:spPr>
      </p:pic>
    </p:spTree>
    <p:extLst>
      <p:ext uri="{BB962C8B-B14F-4D97-AF65-F5344CB8AC3E}">
        <p14:creationId xmlns:p14="http://schemas.microsoft.com/office/powerpoint/2010/main" val="1908817071"/>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Lst>
  <p:hf hdr="0" ftr="0" dt="0"/>
  <p:txStyles>
    <p:titleStyle>
      <a:lvl1pPr algn="l" rtl="0" eaLnBrk="0" fontAlgn="base" hangingPunct="0">
        <a:lnSpc>
          <a:spcPct val="85000"/>
        </a:lnSpc>
        <a:spcBef>
          <a:spcPct val="0"/>
        </a:spcBef>
        <a:spcAft>
          <a:spcPct val="0"/>
        </a:spcAft>
        <a:defRPr sz="2800" b="1">
          <a:solidFill>
            <a:srgbClr val="004272"/>
          </a:solidFill>
          <a:latin typeface="+mj-lt"/>
          <a:ea typeface="+mj-ea"/>
          <a:cs typeface="+mj-cs"/>
        </a:defRPr>
      </a:lvl1pPr>
      <a:lvl2pPr algn="l" rtl="0" eaLnBrk="0" fontAlgn="base" hangingPunct="0">
        <a:lnSpc>
          <a:spcPct val="85000"/>
        </a:lnSpc>
        <a:spcBef>
          <a:spcPct val="0"/>
        </a:spcBef>
        <a:spcAft>
          <a:spcPct val="0"/>
        </a:spcAft>
        <a:defRPr sz="2800" b="1">
          <a:solidFill>
            <a:srgbClr val="004272"/>
          </a:solidFill>
          <a:latin typeface="Arial" charset="0"/>
          <a:cs typeface="Arial" charset="0"/>
        </a:defRPr>
      </a:lvl2pPr>
      <a:lvl3pPr algn="l" rtl="0" eaLnBrk="0" fontAlgn="base" hangingPunct="0">
        <a:lnSpc>
          <a:spcPct val="85000"/>
        </a:lnSpc>
        <a:spcBef>
          <a:spcPct val="0"/>
        </a:spcBef>
        <a:spcAft>
          <a:spcPct val="0"/>
        </a:spcAft>
        <a:defRPr sz="2800" b="1">
          <a:solidFill>
            <a:srgbClr val="004272"/>
          </a:solidFill>
          <a:latin typeface="Arial" charset="0"/>
          <a:cs typeface="Arial" charset="0"/>
        </a:defRPr>
      </a:lvl3pPr>
      <a:lvl4pPr algn="l" rtl="0" eaLnBrk="0" fontAlgn="base" hangingPunct="0">
        <a:lnSpc>
          <a:spcPct val="85000"/>
        </a:lnSpc>
        <a:spcBef>
          <a:spcPct val="0"/>
        </a:spcBef>
        <a:spcAft>
          <a:spcPct val="0"/>
        </a:spcAft>
        <a:defRPr sz="2800" b="1">
          <a:solidFill>
            <a:srgbClr val="004272"/>
          </a:solidFill>
          <a:latin typeface="Arial" charset="0"/>
          <a:cs typeface="Arial" charset="0"/>
        </a:defRPr>
      </a:lvl4pPr>
      <a:lvl5pPr algn="l" rtl="0" eaLnBrk="0" fontAlgn="base" hangingPunct="0">
        <a:lnSpc>
          <a:spcPct val="85000"/>
        </a:lnSpc>
        <a:spcBef>
          <a:spcPct val="0"/>
        </a:spcBef>
        <a:spcAft>
          <a:spcPct val="0"/>
        </a:spcAft>
        <a:defRPr sz="2800" b="1">
          <a:solidFill>
            <a:srgbClr val="004272"/>
          </a:solidFill>
          <a:latin typeface="Arial" charset="0"/>
          <a:cs typeface="Arial" charset="0"/>
        </a:defRPr>
      </a:lvl5pPr>
      <a:lvl6pPr marL="457189" algn="l" rtl="0" fontAlgn="base">
        <a:lnSpc>
          <a:spcPct val="85000"/>
        </a:lnSpc>
        <a:spcBef>
          <a:spcPct val="0"/>
        </a:spcBef>
        <a:spcAft>
          <a:spcPct val="0"/>
        </a:spcAft>
        <a:defRPr sz="2800" b="1">
          <a:solidFill>
            <a:srgbClr val="004272"/>
          </a:solidFill>
          <a:latin typeface="Arial" charset="0"/>
          <a:cs typeface="Arial" charset="0"/>
        </a:defRPr>
      </a:lvl6pPr>
      <a:lvl7pPr marL="914377" algn="l" rtl="0" fontAlgn="base">
        <a:lnSpc>
          <a:spcPct val="85000"/>
        </a:lnSpc>
        <a:spcBef>
          <a:spcPct val="0"/>
        </a:spcBef>
        <a:spcAft>
          <a:spcPct val="0"/>
        </a:spcAft>
        <a:defRPr sz="2800" b="1">
          <a:solidFill>
            <a:srgbClr val="004272"/>
          </a:solidFill>
          <a:latin typeface="Arial" charset="0"/>
          <a:cs typeface="Arial" charset="0"/>
        </a:defRPr>
      </a:lvl7pPr>
      <a:lvl8pPr marL="1371566" algn="l" rtl="0" fontAlgn="base">
        <a:lnSpc>
          <a:spcPct val="85000"/>
        </a:lnSpc>
        <a:spcBef>
          <a:spcPct val="0"/>
        </a:spcBef>
        <a:spcAft>
          <a:spcPct val="0"/>
        </a:spcAft>
        <a:defRPr sz="2800" b="1">
          <a:solidFill>
            <a:srgbClr val="004272"/>
          </a:solidFill>
          <a:latin typeface="Arial" charset="0"/>
          <a:cs typeface="Arial" charset="0"/>
        </a:defRPr>
      </a:lvl8pPr>
      <a:lvl9pPr marL="1828754" algn="l" rtl="0" fontAlgn="base">
        <a:lnSpc>
          <a:spcPct val="85000"/>
        </a:lnSpc>
        <a:spcBef>
          <a:spcPct val="0"/>
        </a:spcBef>
        <a:spcAft>
          <a:spcPct val="0"/>
        </a:spcAft>
        <a:defRPr sz="2800" b="1">
          <a:solidFill>
            <a:srgbClr val="004272"/>
          </a:solidFill>
          <a:latin typeface="Arial" charset="0"/>
          <a:cs typeface="Arial" charset="0"/>
        </a:defRPr>
      </a:lvl9pPr>
    </p:titleStyle>
    <p:bodyStyle>
      <a:lvl1pPr marL="342891" indent="-342891" algn="l" rtl="0" eaLnBrk="0" fontAlgn="base" hangingPunct="0">
        <a:lnSpc>
          <a:spcPct val="90000"/>
        </a:lnSpc>
        <a:spcBef>
          <a:spcPct val="75000"/>
        </a:spcBef>
        <a:spcAft>
          <a:spcPct val="0"/>
        </a:spcAft>
        <a:buSzPct val="125000"/>
        <a:buBlip>
          <a:blip r:embed="rId16"/>
        </a:buBlip>
        <a:defRPr sz="2000" b="1">
          <a:solidFill>
            <a:schemeClr val="tx1"/>
          </a:solidFill>
          <a:latin typeface="+mn-lt"/>
          <a:ea typeface="+mn-ea"/>
          <a:cs typeface="+mn-cs"/>
        </a:defRPr>
      </a:lvl1pPr>
      <a:lvl2pPr marL="742932" indent="-285744" algn="l" rtl="0" eaLnBrk="0" fontAlgn="base" hangingPunct="0">
        <a:lnSpc>
          <a:spcPct val="90000"/>
        </a:lnSpc>
        <a:spcBef>
          <a:spcPct val="75000"/>
        </a:spcBef>
        <a:spcAft>
          <a:spcPct val="0"/>
        </a:spcAft>
        <a:buSzPct val="125000"/>
        <a:buBlip>
          <a:blip r:embed="rId17"/>
        </a:buBlip>
        <a:defRPr>
          <a:solidFill>
            <a:schemeClr val="tx1"/>
          </a:solidFill>
          <a:latin typeface="+mn-lt"/>
          <a:cs typeface="+mn-cs"/>
        </a:defRPr>
      </a:lvl2pPr>
      <a:lvl3pPr marL="1142971" indent="-228594" algn="l" rtl="0" eaLnBrk="0" fontAlgn="base" hangingPunct="0">
        <a:lnSpc>
          <a:spcPct val="90000"/>
        </a:lnSpc>
        <a:spcBef>
          <a:spcPct val="75000"/>
        </a:spcBef>
        <a:spcAft>
          <a:spcPct val="0"/>
        </a:spcAft>
        <a:buSzPct val="125000"/>
        <a:buFont typeface="Arial" pitchFamily="34" charset="0"/>
        <a:buChar char="−"/>
        <a:defRPr sz="1600">
          <a:solidFill>
            <a:srgbClr val="505050"/>
          </a:solidFill>
          <a:latin typeface="+mn-lt"/>
          <a:cs typeface="+mn-cs"/>
        </a:defRPr>
      </a:lvl3pPr>
      <a:lvl4pPr marL="1600160" indent="-228594" algn="l" rtl="0" eaLnBrk="0" fontAlgn="base" hangingPunct="0">
        <a:lnSpc>
          <a:spcPct val="90000"/>
        </a:lnSpc>
        <a:spcBef>
          <a:spcPct val="75000"/>
        </a:spcBef>
        <a:spcAft>
          <a:spcPct val="0"/>
        </a:spcAft>
        <a:defRPr sz="1000">
          <a:solidFill>
            <a:schemeClr val="tx1"/>
          </a:solidFill>
          <a:latin typeface="+mn-lt"/>
          <a:cs typeface="+mn-cs"/>
        </a:defRPr>
      </a:lvl4pPr>
      <a:lvl5pPr marL="2057349" indent="-228594" algn="l" rtl="0" eaLnBrk="0" fontAlgn="base" hangingPunct="0">
        <a:lnSpc>
          <a:spcPct val="90000"/>
        </a:lnSpc>
        <a:spcBef>
          <a:spcPct val="75000"/>
        </a:spcBef>
        <a:spcAft>
          <a:spcPct val="0"/>
        </a:spcAft>
        <a:defRPr sz="800">
          <a:solidFill>
            <a:schemeClr val="tx1"/>
          </a:solidFill>
          <a:latin typeface="+mn-lt"/>
          <a:cs typeface="+mn-cs"/>
        </a:defRPr>
      </a:lvl5pPr>
      <a:lvl6pPr marL="2514537" indent="-228594" algn="l" rtl="0" fontAlgn="base">
        <a:lnSpc>
          <a:spcPct val="90000"/>
        </a:lnSpc>
        <a:spcBef>
          <a:spcPct val="75000"/>
        </a:spcBef>
        <a:spcAft>
          <a:spcPct val="0"/>
        </a:spcAft>
        <a:defRPr sz="800">
          <a:solidFill>
            <a:schemeClr val="tx1"/>
          </a:solidFill>
          <a:latin typeface="+mn-lt"/>
          <a:cs typeface="+mn-cs"/>
        </a:defRPr>
      </a:lvl6pPr>
      <a:lvl7pPr marL="2971726" indent="-228594" algn="l" rtl="0" fontAlgn="base">
        <a:lnSpc>
          <a:spcPct val="90000"/>
        </a:lnSpc>
        <a:spcBef>
          <a:spcPct val="75000"/>
        </a:spcBef>
        <a:spcAft>
          <a:spcPct val="0"/>
        </a:spcAft>
        <a:defRPr sz="800">
          <a:solidFill>
            <a:schemeClr val="tx1"/>
          </a:solidFill>
          <a:latin typeface="+mn-lt"/>
          <a:cs typeface="+mn-cs"/>
        </a:defRPr>
      </a:lvl7pPr>
      <a:lvl8pPr marL="3428914" indent="-228594" algn="l" rtl="0" fontAlgn="base">
        <a:lnSpc>
          <a:spcPct val="90000"/>
        </a:lnSpc>
        <a:spcBef>
          <a:spcPct val="75000"/>
        </a:spcBef>
        <a:spcAft>
          <a:spcPct val="0"/>
        </a:spcAft>
        <a:defRPr sz="800">
          <a:solidFill>
            <a:schemeClr val="tx1"/>
          </a:solidFill>
          <a:latin typeface="+mn-lt"/>
          <a:cs typeface="+mn-cs"/>
        </a:defRPr>
      </a:lvl8pPr>
      <a:lvl9pPr marL="3886103" indent="-228594" algn="l" rtl="0" fontAlgn="base">
        <a:lnSpc>
          <a:spcPct val="90000"/>
        </a:lnSpc>
        <a:spcBef>
          <a:spcPct val="75000"/>
        </a:spcBef>
        <a:spcAft>
          <a:spcPct val="0"/>
        </a:spcAft>
        <a:defRPr sz="800">
          <a:solidFill>
            <a:schemeClr val="tx1"/>
          </a:solidFill>
          <a:latin typeface="+mn-lt"/>
          <a:cs typeface="+mn-cs"/>
        </a:defRPr>
      </a:lvl9pPr>
    </p:bodyStyle>
    <p:otherStyle>
      <a:defPPr>
        <a:defRPr lang="fr-F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legifrance.gouv.fr/affichTexte.do?cidTexte=JORFTEXT000037662531&amp;dateTexte=&amp;categorieLien=id"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hyperlink" Target="https://dsn-info.custhelp.com/app/answers/detail_dsn/a_id/2113/kw/bascule%20pasrau" TargetMode="External"/><Relationship Id="rId4" Type="http://schemas.openxmlformats.org/officeDocument/2006/relationships/hyperlink" Target="http://net-entreprises.custhelp.com/app/answers/detail_dsn/a_id/2113/kw/bascule%20pasrau"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13.svg"/><Relationship Id="rId13" Type="http://schemas.openxmlformats.org/officeDocument/2006/relationships/image" Target="../media/image13.png"/><Relationship Id="rId3" Type="http://schemas.openxmlformats.org/officeDocument/2006/relationships/image" Target="../media/image6.png"/><Relationship Id="rId7" Type="http://schemas.openxmlformats.org/officeDocument/2006/relationships/image" Target="../media/image12.png"/><Relationship Id="rId12" Type="http://schemas.openxmlformats.org/officeDocument/2006/relationships/hyperlink" Target="https://formation-net-entreprises.fr/le-tableau-de-bord-dsn-2/" TargetMode="External"/><Relationship Id="rId2" Type="http://schemas.openxmlformats.org/officeDocument/2006/relationships/notesSlide" Target="../notesSlides/notesSlide2.xml"/><Relationship Id="rId16" Type="http://schemas.openxmlformats.org/officeDocument/2006/relationships/hyperlink" Target="http://www.dsn-info.fr/api-dsn.htm" TargetMode="External"/><Relationship Id="rId1" Type="http://schemas.openxmlformats.org/officeDocument/2006/relationships/slideLayout" Target="../slideLayouts/slideLayout2.xml"/><Relationship Id="rId6" Type="http://schemas.microsoft.com/office/2007/relationships/hdphoto" Target="../media/hdphoto1.wdp"/><Relationship Id="rId11" Type="http://schemas.openxmlformats.org/officeDocument/2006/relationships/hyperlink" Target="https://formation-net-entreprises.fr/fonction-public-5-conseils-pour-bien-demarrer/" TargetMode="External"/><Relationship Id="rId5" Type="http://schemas.openxmlformats.org/officeDocument/2006/relationships/image" Target="../media/image11.png"/><Relationship Id="rId15" Type="http://schemas.openxmlformats.org/officeDocument/2006/relationships/image" Target="../media/image14.png"/><Relationship Id="rId10" Type="http://schemas.openxmlformats.org/officeDocument/2006/relationships/image" Target="../media/image3.png"/><Relationship Id="rId4" Type="http://schemas.openxmlformats.org/officeDocument/2006/relationships/image" Target="../media/image7.jpeg"/><Relationship Id="rId9" Type="http://schemas.openxmlformats.org/officeDocument/2006/relationships/image" Target="../media/image2.png"/><Relationship Id="rId14" Type="http://schemas.openxmlformats.org/officeDocument/2006/relationships/hyperlink" Target="http://www.dsn-info.fr/player/transmettre-une-dsn-mensuelle.mp4"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11.pn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3"/>
          <a:stretch>
            <a:fillRect/>
          </a:stretch>
        </p:blipFill>
        <p:spPr>
          <a:xfrm>
            <a:off x="0" y="2644921"/>
            <a:ext cx="9144000" cy="4223589"/>
          </a:xfrm>
          <a:prstGeom prst="rect">
            <a:avLst/>
          </a:prstGeom>
        </p:spPr>
      </p:pic>
      <p:sp>
        <p:nvSpPr>
          <p:cNvPr id="6" name="Rectangle 5"/>
          <p:cNvSpPr/>
          <p:nvPr/>
        </p:nvSpPr>
        <p:spPr>
          <a:xfrm>
            <a:off x="7020272" y="6453336"/>
            <a:ext cx="2016224"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r-FR" sz="1400" b="1" i="1" dirty="0">
                <a:solidFill>
                  <a:schemeClr val="bg1"/>
                </a:solidFill>
              </a:rPr>
              <a:t>05 novembre 2020</a:t>
            </a:r>
          </a:p>
        </p:txBody>
      </p:sp>
      <p:sp>
        <p:nvSpPr>
          <p:cNvPr id="9" name="Rectangle 8"/>
          <p:cNvSpPr/>
          <p:nvPr/>
        </p:nvSpPr>
        <p:spPr>
          <a:xfrm>
            <a:off x="13252" y="0"/>
            <a:ext cx="9130748" cy="14127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Texte 1"/>
          <p:cNvSpPr txBox="1"/>
          <p:nvPr/>
        </p:nvSpPr>
        <p:spPr>
          <a:xfrm>
            <a:off x="1230254" y="890595"/>
            <a:ext cx="6696744" cy="1754326"/>
          </a:xfrm>
          <a:prstGeom prst="rect">
            <a:avLst/>
          </a:prstGeom>
          <a:noFill/>
        </p:spPr>
        <p:txBody>
          <a:bodyPr wrap="square" rtlCol="0">
            <a:spAutoFit/>
          </a:bodyPr>
          <a:lstStyle/>
          <a:p>
            <a:pPr algn="ctr"/>
            <a:r>
              <a:rPr lang="fr-FR" sz="5400" dirty="0">
                <a:solidFill>
                  <a:srgbClr val="E77E0E"/>
                </a:solidFill>
                <a:latin typeface="Arial" panose="020B0604020202020204" pitchFamily="34" charset="0"/>
                <a:cs typeface="Arial" panose="020B0604020202020204" pitchFamily="34" charset="0"/>
              </a:rPr>
              <a:t>2</a:t>
            </a:r>
            <a:r>
              <a:rPr lang="fr-FR" sz="5400" baseline="30000" dirty="0">
                <a:solidFill>
                  <a:srgbClr val="E77E0E"/>
                </a:solidFill>
                <a:latin typeface="Arial" panose="020B0604020202020204" pitchFamily="34" charset="0"/>
                <a:cs typeface="Arial" panose="020B0604020202020204" pitchFamily="34" charset="0"/>
              </a:rPr>
              <a:t>ème</a:t>
            </a:r>
            <a:r>
              <a:rPr lang="fr-FR" sz="5400" dirty="0">
                <a:solidFill>
                  <a:srgbClr val="E77E0E"/>
                </a:solidFill>
                <a:latin typeface="Arial" panose="020B0604020202020204" pitchFamily="34" charset="0"/>
                <a:cs typeface="Arial" panose="020B0604020202020204" pitchFamily="34" charset="0"/>
              </a:rPr>
              <a:t> Club des Pilotes Fonction Publique</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B0B5D98-C34D-4DB1-BE83-7541DF2AF49D}" type="slidenum">
              <a:rPr lang="fr-FR" smtClean="0"/>
              <a:pPr>
                <a:defRPr/>
              </a:pPr>
              <a:t>2</a:t>
            </a:fld>
            <a:endParaRPr lang="fr-FR" dirty="0"/>
          </a:p>
        </p:txBody>
      </p:sp>
      <p:sp>
        <p:nvSpPr>
          <p:cNvPr id="2" name="Rectangle à coins arrondis 1"/>
          <p:cNvSpPr/>
          <p:nvPr/>
        </p:nvSpPr>
        <p:spPr>
          <a:xfrm>
            <a:off x="6458044" y="38876"/>
            <a:ext cx="2604096" cy="692696"/>
          </a:xfrm>
          <a:prstGeom prst="round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2800" dirty="0"/>
              <a:t>Débutant</a:t>
            </a:r>
          </a:p>
        </p:txBody>
      </p:sp>
      <p:sp>
        <p:nvSpPr>
          <p:cNvPr id="7" name="Titre 1"/>
          <p:cNvSpPr txBox="1">
            <a:spLocks/>
          </p:cNvSpPr>
          <p:nvPr/>
        </p:nvSpPr>
        <p:spPr bwMode="auto">
          <a:xfrm>
            <a:off x="611560" y="2636912"/>
            <a:ext cx="8049715" cy="11521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b="1" kern="1200">
                <a:solidFill>
                  <a:schemeClr val="bg2"/>
                </a:solidFill>
                <a:latin typeface="+mj-lt"/>
                <a:ea typeface="+mj-ea"/>
                <a:cs typeface="+mj-cs"/>
              </a:defRPr>
            </a:lvl1pPr>
            <a:lvl2pPr algn="l" rtl="0" eaLnBrk="0" fontAlgn="base" hangingPunct="0">
              <a:spcBef>
                <a:spcPct val="0"/>
              </a:spcBef>
              <a:spcAft>
                <a:spcPct val="0"/>
              </a:spcAft>
              <a:defRPr sz="2800" b="1">
                <a:solidFill>
                  <a:schemeClr val="bg2"/>
                </a:solidFill>
                <a:latin typeface="Calibri" pitchFamily="34" charset="0"/>
              </a:defRPr>
            </a:lvl2pPr>
            <a:lvl3pPr algn="l" rtl="0" eaLnBrk="0" fontAlgn="base" hangingPunct="0">
              <a:spcBef>
                <a:spcPct val="0"/>
              </a:spcBef>
              <a:spcAft>
                <a:spcPct val="0"/>
              </a:spcAft>
              <a:defRPr sz="2800" b="1">
                <a:solidFill>
                  <a:schemeClr val="bg2"/>
                </a:solidFill>
                <a:latin typeface="Calibri" pitchFamily="34" charset="0"/>
              </a:defRPr>
            </a:lvl3pPr>
            <a:lvl4pPr algn="l" rtl="0" eaLnBrk="0" fontAlgn="base" hangingPunct="0">
              <a:spcBef>
                <a:spcPct val="0"/>
              </a:spcBef>
              <a:spcAft>
                <a:spcPct val="0"/>
              </a:spcAft>
              <a:defRPr sz="2800" b="1">
                <a:solidFill>
                  <a:schemeClr val="bg2"/>
                </a:solidFill>
                <a:latin typeface="Calibri" pitchFamily="34" charset="0"/>
              </a:defRPr>
            </a:lvl4pPr>
            <a:lvl5pPr algn="l" rtl="0" eaLnBrk="0" fontAlgn="base" hangingPunct="0">
              <a:spcBef>
                <a:spcPct val="0"/>
              </a:spcBef>
              <a:spcAft>
                <a:spcPct val="0"/>
              </a:spcAft>
              <a:defRPr sz="2800" b="1">
                <a:solidFill>
                  <a:schemeClr val="bg2"/>
                </a:solidFill>
                <a:latin typeface="Calibri" pitchFamily="34" charset="0"/>
              </a:defRPr>
            </a:lvl5pPr>
            <a:lvl6pPr marL="457200" algn="l" rtl="0" fontAlgn="base">
              <a:spcBef>
                <a:spcPct val="0"/>
              </a:spcBef>
              <a:spcAft>
                <a:spcPct val="0"/>
              </a:spcAft>
              <a:defRPr sz="2800" b="1">
                <a:solidFill>
                  <a:schemeClr val="bg2"/>
                </a:solidFill>
                <a:latin typeface="Calibri" pitchFamily="34" charset="0"/>
              </a:defRPr>
            </a:lvl6pPr>
            <a:lvl7pPr marL="914400" algn="l" rtl="0" fontAlgn="base">
              <a:spcBef>
                <a:spcPct val="0"/>
              </a:spcBef>
              <a:spcAft>
                <a:spcPct val="0"/>
              </a:spcAft>
              <a:defRPr sz="2800" b="1">
                <a:solidFill>
                  <a:schemeClr val="bg2"/>
                </a:solidFill>
                <a:latin typeface="Calibri" pitchFamily="34" charset="0"/>
              </a:defRPr>
            </a:lvl7pPr>
            <a:lvl8pPr marL="1371600" algn="l" rtl="0" fontAlgn="base">
              <a:spcBef>
                <a:spcPct val="0"/>
              </a:spcBef>
              <a:spcAft>
                <a:spcPct val="0"/>
              </a:spcAft>
              <a:defRPr sz="2800" b="1">
                <a:solidFill>
                  <a:schemeClr val="bg2"/>
                </a:solidFill>
                <a:latin typeface="Calibri" pitchFamily="34" charset="0"/>
              </a:defRPr>
            </a:lvl8pPr>
            <a:lvl9pPr marL="1828800" algn="l" rtl="0" fontAlgn="base">
              <a:spcBef>
                <a:spcPct val="0"/>
              </a:spcBef>
              <a:spcAft>
                <a:spcPct val="0"/>
              </a:spcAft>
              <a:defRPr sz="2800" b="1">
                <a:solidFill>
                  <a:schemeClr val="bg2"/>
                </a:solidFill>
                <a:latin typeface="Calibri" pitchFamily="34" charset="0"/>
              </a:defRPr>
            </a:lvl9pPr>
          </a:lstStyle>
          <a:p>
            <a:r>
              <a:rPr lang="fr-FR" dirty="0"/>
              <a:t>Comment bien entrer en DSN ?</a:t>
            </a:r>
            <a:endParaRPr lang="fr-FR" sz="1800" kern="0" dirty="0">
              <a:solidFill>
                <a:srgbClr val="00B0F0"/>
              </a:solidFill>
              <a:latin typeface="Calibri" pitchFamily="34" charset="0"/>
              <a:ea typeface="+mn-ea"/>
              <a:cs typeface="Arial"/>
            </a:endParaRPr>
          </a:p>
        </p:txBody>
      </p:sp>
    </p:spTree>
    <p:extLst>
      <p:ext uri="{BB962C8B-B14F-4D97-AF65-F5344CB8AC3E}">
        <p14:creationId xmlns:p14="http://schemas.microsoft.com/office/powerpoint/2010/main" val="3432998480"/>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6770688" y="6423025"/>
            <a:ext cx="2133600" cy="365125"/>
          </a:xfrm>
        </p:spPr>
        <p:txBody>
          <a:bodyPr/>
          <a:lstStyle/>
          <a:p>
            <a:pPr>
              <a:defRPr/>
            </a:pPr>
            <a:fld id="{7B0B5D98-C34D-4DB1-BE83-7541DF2AF49D}" type="slidenum">
              <a:rPr lang="fr-FR" smtClean="0"/>
              <a:pPr>
                <a:defRPr/>
              </a:pPr>
              <a:t>3</a:t>
            </a:fld>
            <a:endParaRPr lang="fr-FR" dirty="0"/>
          </a:p>
        </p:txBody>
      </p:sp>
      <p:sp>
        <p:nvSpPr>
          <p:cNvPr id="8" name="Titre 1"/>
          <p:cNvSpPr txBox="1">
            <a:spLocks/>
          </p:cNvSpPr>
          <p:nvPr/>
        </p:nvSpPr>
        <p:spPr bwMode="auto">
          <a:xfrm>
            <a:off x="266701" y="0"/>
            <a:ext cx="8049715" cy="6508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b="1" kern="1200">
                <a:solidFill>
                  <a:schemeClr val="bg2"/>
                </a:solidFill>
                <a:latin typeface="+mj-lt"/>
                <a:ea typeface="+mj-ea"/>
                <a:cs typeface="+mj-cs"/>
              </a:defRPr>
            </a:lvl1pPr>
            <a:lvl2pPr algn="l" rtl="0" eaLnBrk="0" fontAlgn="base" hangingPunct="0">
              <a:spcBef>
                <a:spcPct val="0"/>
              </a:spcBef>
              <a:spcAft>
                <a:spcPct val="0"/>
              </a:spcAft>
              <a:defRPr sz="2800" b="1">
                <a:solidFill>
                  <a:schemeClr val="bg2"/>
                </a:solidFill>
                <a:latin typeface="Calibri" pitchFamily="34" charset="0"/>
              </a:defRPr>
            </a:lvl2pPr>
            <a:lvl3pPr algn="l" rtl="0" eaLnBrk="0" fontAlgn="base" hangingPunct="0">
              <a:spcBef>
                <a:spcPct val="0"/>
              </a:spcBef>
              <a:spcAft>
                <a:spcPct val="0"/>
              </a:spcAft>
              <a:defRPr sz="2800" b="1">
                <a:solidFill>
                  <a:schemeClr val="bg2"/>
                </a:solidFill>
                <a:latin typeface="Calibri" pitchFamily="34" charset="0"/>
              </a:defRPr>
            </a:lvl3pPr>
            <a:lvl4pPr algn="l" rtl="0" eaLnBrk="0" fontAlgn="base" hangingPunct="0">
              <a:spcBef>
                <a:spcPct val="0"/>
              </a:spcBef>
              <a:spcAft>
                <a:spcPct val="0"/>
              </a:spcAft>
              <a:defRPr sz="2800" b="1">
                <a:solidFill>
                  <a:schemeClr val="bg2"/>
                </a:solidFill>
                <a:latin typeface="Calibri" pitchFamily="34" charset="0"/>
              </a:defRPr>
            </a:lvl4pPr>
            <a:lvl5pPr algn="l" rtl="0" eaLnBrk="0" fontAlgn="base" hangingPunct="0">
              <a:spcBef>
                <a:spcPct val="0"/>
              </a:spcBef>
              <a:spcAft>
                <a:spcPct val="0"/>
              </a:spcAft>
              <a:defRPr sz="2800" b="1">
                <a:solidFill>
                  <a:schemeClr val="bg2"/>
                </a:solidFill>
                <a:latin typeface="Calibri" pitchFamily="34" charset="0"/>
              </a:defRPr>
            </a:lvl5pPr>
            <a:lvl6pPr marL="457200" algn="l" rtl="0" fontAlgn="base">
              <a:spcBef>
                <a:spcPct val="0"/>
              </a:spcBef>
              <a:spcAft>
                <a:spcPct val="0"/>
              </a:spcAft>
              <a:defRPr sz="2800" b="1">
                <a:solidFill>
                  <a:schemeClr val="bg2"/>
                </a:solidFill>
                <a:latin typeface="Calibri" pitchFamily="34" charset="0"/>
              </a:defRPr>
            </a:lvl6pPr>
            <a:lvl7pPr marL="914400" algn="l" rtl="0" fontAlgn="base">
              <a:spcBef>
                <a:spcPct val="0"/>
              </a:spcBef>
              <a:spcAft>
                <a:spcPct val="0"/>
              </a:spcAft>
              <a:defRPr sz="2800" b="1">
                <a:solidFill>
                  <a:schemeClr val="bg2"/>
                </a:solidFill>
                <a:latin typeface="Calibri" pitchFamily="34" charset="0"/>
              </a:defRPr>
            </a:lvl7pPr>
            <a:lvl8pPr marL="1371600" algn="l" rtl="0" fontAlgn="base">
              <a:spcBef>
                <a:spcPct val="0"/>
              </a:spcBef>
              <a:spcAft>
                <a:spcPct val="0"/>
              </a:spcAft>
              <a:defRPr sz="2800" b="1">
                <a:solidFill>
                  <a:schemeClr val="bg2"/>
                </a:solidFill>
                <a:latin typeface="Calibri" pitchFamily="34" charset="0"/>
              </a:defRPr>
            </a:lvl8pPr>
            <a:lvl9pPr marL="1828800" algn="l" rtl="0" fontAlgn="base">
              <a:spcBef>
                <a:spcPct val="0"/>
              </a:spcBef>
              <a:spcAft>
                <a:spcPct val="0"/>
              </a:spcAft>
              <a:defRPr sz="2800" b="1">
                <a:solidFill>
                  <a:schemeClr val="bg2"/>
                </a:solidFill>
                <a:latin typeface="Calibri" pitchFamily="34" charset="0"/>
              </a:defRPr>
            </a:lvl9pPr>
          </a:lstStyle>
          <a:p>
            <a:r>
              <a:rPr lang="fr-FR" dirty="0"/>
              <a:t>Comment bien entrer en DSN ?</a:t>
            </a:r>
            <a:br>
              <a:rPr lang="fr-FR" dirty="0"/>
            </a:br>
            <a:r>
              <a:rPr lang="fr-FR" sz="1800" kern="0" dirty="0">
                <a:solidFill>
                  <a:srgbClr val="00B0F0"/>
                </a:solidFill>
                <a:latin typeface="Calibri" pitchFamily="34" charset="0"/>
                <a:ea typeface="+mn-ea"/>
                <a:cs typeface="Arial"/>
              </a:rPr>
              <a:t>Paliers réglementaires d’entrée en DSN </a:t>
            </a:r>
          </a:p>
        </p:txBody>
      </p:sp>
      <p:sp>
        <p:nvSpPr>
          <p:cNvPr id="18" name="Rectangle 17">
            <a:extLst>
              <a:ext uri="{FF2B5EF4-FFF2-40B4-BE49-F238E27FC236}">
                <a16:creationId xmlns:a16="http://schemas.microsoft.com/office/drawing/2014/main" id="{003277B2-931A-ED4C-ACF9-DF3FEAE059CB}"/>
              </a:ext>
            </a:extLst>
          </p:cNvPr>
          <p:cNvSpPr>
            <a:spLocks/>
          </p:cNvSpPr>
          <p:nvPr/>
        </p:nvSpPr>
        <p:spPr>
          <a:xfrm>
            <a:off x="167330" y="1332558"/>
            <a:ext cx="8437118" cy="3176562"/>
          </a:xfrm>
          <a:prstGeom prst="rect">
            <a:avLst/>
          </a:prstGeom>
        </p:spPr>
        <p:txBody>
          <a:bodyPr wrap="square">
            <a:noAutofit/>
          </a:bodyPr>
          <a:lstStyle/>
          <a:p>
            <a:pPr marL="342900" lvl="2" indent="-342900" algn="just">
              <a:buBlip>
                <a:blip r:embed="rId2"/>
              </a:buBlip>
            </a:pPr>
            <a:r>
              <a:rPr lang="fr-FR" b="1" dirty="0">
                <a:solidFill>
                  <a:schemeClr val="tx2"/>
                </a:solidFill>
              </a:rPr>
              <a:t>Les établissements de la Fonction Publique qui déclarent actuellement en PASRAU devront basculer en DSN en fonction de leur obligation légale définie selon le </a:t>
            </a:r>
            <a:r>
              <a:rPr lang="fr-FR" b="1" dirty="0">
                <a:solidFill>
                  <a:schemeClr val="tx2"/>
                </a:solidFill>
                <a:hlinkClick r:id="rId3"/>
              </a:rPr>
              <a:t>décret n° 2018-1048 du 28 novembre 2018</a:t>
            </a:r>
            <a:r>
              <a:rPr lang="fr-FR" b="1" dirty="0">
                <a:solidFill>
                  <a:schemeClr val="tx2"/>
                </a:solidFill>
              </a:rPr>
              <a:t>. </a:t>
            </a:r>
          </a:p>
          <a:p>
            <a:pPr marL="0" lvl="2" algn="just"/>
            <a:endParaRPr lang="fr-FR" b="1" dirty="0">
              <a:solidFill>
                <a:schemeClr val="tx2"/>
              </a:solidFill>
            </a:endParaRPr>
          </a:p>
          <a:p>
            <a:pPr marL="342900" lvl="2" indent="-342900" algn="just">
              <a:buBlip>
                <a:blip r:embed="rId2"/>
              </a:buBlip>
            </a:pPr>
            <a:r>
              <a:rPr lang="fr-FR" b="1" dirty="0">
                <a:solidFill>
                  <a:schemeClr val="tx2"/>
                </a:solidFill>
              </a:rPr>
              <a:t>Tous les employeurs publics doivent entrer au plus tard au </a:t>
            </a:r>
            <a:r>
              <a:rPr lang="fr-FR" b="1" u="sng" dirty="0">
                <a:solidFill>
                  <a:schemeClr val="tx2"/>
                </a:solidFill>
              </a:rPr>
              <a:t>1er janvier 2022</a:t>
            </a:r>
            <a:r>
              <a:rPr lang="fr-FR" b="1" dirty="0">
                <a:solidFill>
                  <a:schemeClr val="tx2"/>
                </a:solidFill>
              </a:rPr>
              <a:t>. </a:t>
            </a:r>
            <a:r>
              <a:rPr lang="fr-FR" dirty="0">
                <a:solidFill>
                  <a:schemeClr val="tx2"/>
                </a:solidFill>
              </a:rPr>
              <a:t>Certains employeurs souscrivent à des obligations spécifiques d’entrée :</a:t>
            </a:r>
          </a:p>
          <a:p>
            <a:pPr marL="0" lvl="2" algn="just"/>
            <a:endParaRPr lang="fr-FR" b="1" dirty="0">
              <a:solidFill>
                <a:schemeClr val="tx2"/>
              </a:solidFill>
            </a:endParaRPr>
          </a:p>
          <a:p>
            <a:pPr marL="0" lvl="2" algn="just"/>
            <a:endParaRPr lang="fr-FR" b="1" dirty="0">
              <a:solidFill>
                <a:schemeClr val="tx2"/>
              </a:solidFill>
            </a:endParaRPr>
          </a:p>
          <a:p>
            <a:pPr lvl="1" algn="just" defTabSz="1296988" fontAlgn="base">
              <a:spcBef>
                <a:spcPts val="600"/>
              </a:spcBef>
              <a:spcAft>
                <a:spcPct val="0"/>
              </a:spcAft>
              <a:buClr>
                <a:srgbClr val="A1A1A1">
                  <a:lumMod val="50000"/>
                </a:srgbClr>
              </a:buClr>
              <a:buSzPct val="125000"/>
              <a:tabLst>
                <a:tab pos="8435975" algn="r"/>
              </a:tabLst>
              <a:defRPr/>
            </a:pPr>
            <a:endParaRPr lang="fr-FR" dirty="0">
              <a:solidFill>
                <a:schemeClr val="tx2"/>
              </a:solidFill>
              <a:latin typeface="Calibri" panose="020F0502020204030204" pitchFamily="34" charset="0"/>
              <a:cs typeface="Calibri" panose="020F0502020204030204" pitchFamily="34" charset="0"/>
            </a:endParaRPr>
          </a:p>
          <a:p>
            <a:pPr marL="0" lvl="2" algn="just"/>
            <a:endParaRPr lang="fr-FR" b="1" dirty="0">
              <a:solidFill>
                <a:schemeClr val="tx2"/>
              </a:solidFill>
            </a:endParaRPr>
          </a:p>
        </p:txBody>
      </p:sp>
      <p:sp>
        <p:nvSpPr>
          <p:cNvPr id="11" name="Rectangle à coins arrondis 6">
            <a:extLst>
              <a:ext uri="{FF2B5EF4-FFF2-40B4-BE49-F238E27FC236}">
                <a16:creationId xmlns:a16="http://schemas.microsoft.com/office/drawing/2014/main" id="{3073C12C-602C-1C4A-B87A-ADBE9CCD7207}"/>
              </a:ext>
            </a:extLst>
          </p:cNvPr>
          <p:cNvSpPr/>
          <p:nvPr/>
        </p:nvSpPr>
        <p:spPr bwMode="auto">
          <a:xfrm>
            <a:off x="314097" y="3694267"/>
            <a:ext cx="1258110" cy="1293460"/>
          </a:xfrm>
          <a:prstGeom prst="roundRect">
            <a:avLst/>
          </a:prstGeom>
          <a:solidFill>
            <a:srgbClr val="00B0E6"/>
          </a:solidFill>
          <a:ln w="38100"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rmAutofit/>
          </a:bodyPr>
          <a:lstStyle/>
          <a:p>
            <a:pPr algn="ctr" fontAlgn="t"/>
            <a:r>
              <a:rPr lang="fr-FR" sz="1200" b="1" dirty="0">
                <a:solidFill>
                  <a:srgbClr val="FFFFFF"/>
                </a:solidFill>
                <a:latin typeface="Calibri"/>
              </a:rPr>
              <a:t>Fonction Publique Territoriale</a:t>
            </a:r>
          </a:p>
        </p:txBody>
      </p:sp>
      <p:sp>
        <p:nvSpPr>
          <p:cNvPr id="12" name="Rectangle à coins arrondis 7">
            <a:extLst>
              <a:ext uri="{FF2B5EF4-FFF2-40B4-BE49-F238E27FC236}">
                <a16:creationId xmlns:a16="http://schemas.microsoft.com/office/drawing/2014/main" id="{3247EE06-1DA0-9349-88AA-D133FA3DCDEA}"/>
              </a:ext>
            </a:extLst>
          </p:cNvPr>
          <p:cNvSpPr/>
          <p:nvPr/>
        </p:nvSpPr>
        <p:spPr bwMode="auto">
          <a:xfrm>
            <a:off x="1647628" y="3687857"/>
            <a:ext cx="2412107" cy="1299871"/>
          </a:xfrm>
          <a:prstGeom prst="roundRect">
            <a:avLst/>
          </a:prstGeom>
          <a:solidFill>
            <a:srgbClr val="D6EDFE"/>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171450" marR="0" lvl="0" indent="-171450" algn="just"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kumimoji="0" lang="fr-FR" sz="1200"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t>Régions/Départements/ Métropoles</a:t>
            </a:r>
          </a:p>
          <a:p>
            <a:pPr marL="171450" marR="0" lvl="0" indent="-171450" algn="just"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kumimoji="0" lang="fr-FR" sz="1200"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t>Communautés d’agglomération/urbaines</a:t>
            </a:r>
          </a:p>
          <a:p>
            <a:pPr marL="171450" marR="0" lvl="0" indent="-171450" algn="just"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kumimoji="0" lang="fr-FR" sz="1200"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t>Etablissements départementaux</a:t>
            </a:r>
          </a:p>
          <a:p>
            <a:pPr marL="171450" marR="0" lvl="0" indent="-171450" algn="just"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kumimoji="0" lang="fr-FR" sz="1200"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t>CNFPT / CIG</a:t>
            </a:r>
          </a:p>
        </p:txBody>
      </p:sp>
      <p:sp>
        <p:nvSpPr>
          <p:cNvPr id="13" name="Rectangle à coins arrondis 8">
            <a:extLst>
              <a:ext uri="{FF2B5EF4-FFF2-40B4-BE49-F238E27FC236}">
                <a16:creationId xmlns:a16="http://schemas.microsoft.com/office/drawing/2014/main" id="{B33109B7-E414-CB49-ADDE-D8B64AF1A9E3}"/>
              </a:ext>
            </a:extLst>
          </p:cNvPr>
          <p:cNvSpPr/>
          <p:nvPr/>
        </p:nvSpPr>
        <p:spPr bwMode="auto">
          <a:xfrm>
            <a:off x="4135157" y="3687856"/>
            <a:ext cx="2471620" cy="1299871"/>
          </a:xfrm>
          <a:prstGeom prst="roundRect">
            <a:avLst/>
          </a:prstGeom>
          <a:solidFill>
            <a:srgbClr val="FAD59D"/>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kumimoji="0" lang="fr-FR" sz="1200" b="1"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t>Communautés de communes</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kumimoji="0" lang="fr-FR" sz="1200" b="1"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t>Communes &gt; 100 agents</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kumimoji="0" lang="fr-FR" sz="1200" b="1"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t>Etablissements communaux </a:t>
            </a:r>
            <a:br>
              <a:rPr kumimoji="0" lang="fr-FR" sz="1200" b="1"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br>
            <a:r>
              <a:rPr kumimoji="0" lang="fr-FR" sz="1200" b="1"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t>&gt; 350 agents</a:t>
            </a:r>
          </a:p>
        </p:txBody>
      </p:sp>
      <p:sp>
        <p:nvSpPr>
          <p:cNvPr id="15" name="Rectangle à coins arrondis 9">
            <a:extLst>
              <a:ext uri="{FF2B5EF4-FFF2-40B4-BE49-F238E27FC236}">
                <a16:creationId xmlns:a16="http://schemas.microsoft.com/office/drawing/2014/main" id="{EF70354E-C051-8D41-A682-C79E8867FB3B}"/>
              </a:ext>
            </a:extLst>
          </p:cNvPr>
          <p:cNvSpPr/>
          <p:nvPr/>
        </p:nvSpPr>
        <p:spPr bwMode="auto">
          <a:xfrm>
            <a:off x="6689335" y="3694267"/>
            <a:ext cx="1730079" cy="1293460"/>
          </a:xfrm>
          <a:prstGeom prst="roundRect">
            <a:avLst/>
          </a:prstGeom>
          <a:solidFill>
            <a:srgbClr val="D6EDFF"/>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kumimoji="0" lang="fr-FR" sz="1200"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t>Communes   </a:t>
            </a:r>
            <a:br>
              <a:rPr kumimoji="0" lang="fr-FR" sz="1200"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br>
            <a:r>
              <a:rPr kumimoji="0" lang="fr-FR" sz="1200"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t>&lt; 100 agents</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kumimoji="0" lang="fr-FR" sz="1200"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t>Etablissements communaux </a:t>
            </a:r>
            <a:br>
              <a:rPr kumimoji="0" lang="fr-FR" sz="1200"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br>
            <a:r>
              <a:rPr kumimoji="0" lang="fr-FR" sz="1200"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t>&lt;350 agents</a:t>
            </a:r>
          </a:p>
        </p:txBody>
      </p:sp>
      <p:sp>
        <p:nvSpPr>
          <p:cNvPr id="20" name="Rectangle à coins arrondis 10">
            <a:extLst>
              <a:ext uri="{FF2B5EF4-FFF2-40B4-BE49-F238E27FC236}">
                <a16:creationId xmlns:a16="http://schemas.microsoft.com/office/drawing/2014/main" id="{EFD7191C-CE2F-7347-ABE2-196FF9C9DFFA}"/>
              </a:ext>
            </a:extLst>
          </p:cNvPr>
          <p:cNvSpPr/>
          <p:nvPr/>
        </p:nvSpPr>
        <p:spPr bwMode="auto">
          <a:xfrm>
            <a:off x="1647627" y="3356992"/>
            <a:ext cx="2412107" cy="259472"/>
          </a:xfrm>
          <a:prstGeom prst="roundRect">
            <a:avLst/>
          </a:prstGeom>
          <a:solidFill>
            <a:srgbClr val="42B1E7"/>
          </a:solidFill>
          <a:ln w="38100"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FFFFFF"/>
                </a:solidFill>
                <a:effectLst/>
                <a:uLnTx/>
                <a:uFillTx/>
                <a:latin typeface="Calibri"/>
                <a:ea typeface="+mn-ea"/>
                <a:cs typeface="+mn-cs"/>
              </a:rPr>
              <a:t>01/01/2020</a:t>
            </a:r>
          </a:p>
        </p:txBody>
      </p:sp>
      <p:sp>
        <p:nvSpPr>
          <p:cNvPr id="23" name="Rectangle à coins arrondis 11">
            <a:extLst>
              <a:ext uri="{FF2B5EF4-FFF2-40B4-BE49-F238E27FC236}">
                <a16:creationId xmlns:a16="http://schemas.microsoft.com/office/drawing/2014/main" id="{77EE7CD7-5295-D141-BA90-F39A63F18D6D}"/>
              </a:ext>
            </a:extLst>
          </p:cNvPr>
          <p:cNvSpPr/>
          <p:nvPr/>
        </p:nvSpPr>
        <p:spPr bwMode="auto">
          <a:xfrm>
            <a:off x="4135157" y="3356992"/>
            <a:ext cx="2471620" cy="259472"/>
          </a:xfrm>
          <a:prstGeom prst="roundRect">
            <a:avLst/>
          </a:prstGeom>
          <a:solidFill>
            <a:srgbClr val="F29630"/>
          </a:solidFill>
          <a:ln w="38100"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FFFFFF"/>
                </a:solidFill>
                <a:effectLst/>
                <a:uLnTx/>
                <a:uFillTx/>
                <a:latin typeface="Calibri"/>
                <a:ea typeface="+mn-ea"/>
                <a:cs typeface="+mn-cs"/>
              </a:rPr>
              <a:t>01/01/2021</a:t>
            </a:r>
          </a:p>
        </p:txBody>
      </p:sp>
      <p:sp>
        <p:nvSpPr>
          <p:cNvPr id="24" name="Rectangle à coins arrondis 12">
            <a:extLst>
              <a:ext uri="{FF2B5EF4-FFF2-40B4-BE49-F238E27FC236}">
                <a16:creationId xmlns:a16="http://schemas.microsoft.com/office/drawing/2014/main" id="{E65E1873-17D1-4C4F-8AEE-9DAEC094D425}"/>
              </a:ext>
            </a:extLst>
          </p:cNvPr>
          <p:cNvSpPr/>
          <p:nvPr/>
        </p:nvSpPr>
        <p:spPr bwMode="auto">
          <a:xfrm>
            <a:off x="6689336" y="3356992"/>
            <a:ext cx="2131136" cy="259472"/>
          </a:xfrm>
          <a:prstGeom prst="roundRect">
            <a:avLst/>
          </a:prstGeom>
          <a:solidFill>
            <a:srgbClr val="00B0E6"/>
          </a:solidFill>
          <a:ln w="38100"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FFFFFF"/>
                </a:solidFill>
                <a:effectLst/>
                <a:uLnTx/>
                <a:uFillTx/>
                <a:latin typeface="Calibri"/>
                <a:ea typeface="+mn-ea"/>
                <a:cs typeface="+mn-cs"/>
              </a:rPr>
              <a:t>01/01/2022</a:t>
            </a:r>
          </a:p>
        </p:txBody>
      </p:sp>
      <p:sp>
        <p:nvSpPr>
          <p:cNvPr id="25" name="Rectangle à coins arrondis 13">
            <a:extLst>
              <a:ext uri="{FF2B5EF4-FFF2-40B4-BE49-F238E27FC236}">
                <a16:creationId xmlns:a16="http://schemas.microsoft.com/office/drawing/2014/main" id="{0325059E-0C8B-6346-A90C-18314DD3D1AD}"/>
              </a:ext>
            </a:extLst>
          </p:cNvPr>
          <p:cNvSpPr/>
          <p:nvPr/>
        </p:nvSpPr>
        <p:spPr bwMode="auto">
          <a:xfrm>
            <a:off x="314096" y="5062419"/>
            <a:ext cx="1254921" cy="789405"/>
          </a:xfrm>
          <a:prstGeom prst="roundRect">
            <a:avLst/>
          </a:prstGeom>
          <a:solidFill>
            <a:srgbClr val="00B0E6"/>
          </a:solidFill>
          <a:ln w="38100"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rmAutofit/>
          </a:bodyPr>
          <a:lstStyle/>
          <a:p>
            <a:pPr algn="ctr" fontAlgn="t"/>
            <a:r>
              <a:rPr lang="fr-FR" sz="1200" b="1" dirty="0">
                <a:solidFill>
                  <a:srgbClr val="FFFFFF"/>
                </a:solidFill>
                <a:latin typeface="Calibri"/>
              </a:rPr>
              <a:t>Fonction Publique d’Etat</a:t>
            </a:r>
          </a:p>
        </p:txBody>
      </p:sp>
      <p:sp>
        <p:nvSpPr>
          <p:cNvPr id="26" name="Rectangle à coins arrondis 14">
            <a:extLst>
              <a:ext uri="{FF2B5EF4-FFF2-40B4-BE49-F238E27FC236}">
                <a16:creationId xmlns:a16="http://schemas.microsoft.com/office/drawing/2014/main" id="{2F12F0D8-771B-844E-963E-EA7F0EBE7E31}"/>
              </a:ext>
            </a:extLst>
          </p:cNvPr>
          <p:cNvSpPr/>
          <p:nvPr/>
        </p:nvSpPr>
        <p:spPr bwMode="auto">
          <a:xfrm>
            <a:off x="1644439" y="5056009"/>
            <a:ext cx="2412107" cy="795815"/>
          </a:xfrm>
          <a:prstGeom prst="roundRect">
            <a:avLst/>
          </a:prstGeom>
          <a:solidFill>
            <a:srgbClr val="D6EDFE"/>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kumimoji="0" lang="fr-FR" sz="1200"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t>Paie en propre : &gt; 10 </a:t>
            </a:r>
            <a:r>
              <a:rPr kumimoji="0" lang="fr-FR" sz="1200" i="0" u="none" strike="noStrike" kern="1200" cap="none" spc="0" normalizeH="0" baseline="0" noProof="0">
                <a:ln>
                  <a:noFill/>
                </a:ln>
                <a:solidFill>
                  <a:schemeClr val="tx2"/>
                </a:solidFill>
                <a:effectLst/>
                <a:uLnTx/>
                <a:uFillTx/>
                <a:latin typeface="Calibri" panose="020F0502020204030204" pitchFamily="34" charset="0"/>
                <a:ea typeface="+mn-ea"/>
                <a:cs typeface="Calibri" panose="020F0502020204030204" pitchFamily="34" charset="0"/>
              </a:rPr>
              <a:t>000 agents hors CNRS</a:t>
            </a:r>
            <a:endParaRPr kumimoji="0" lang="fr-FR" sz="1200"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endParaRPr>
          </a:p>
        </p:txBody>
      </p:sp>
      <p:sp>
        <p:nvSpPr>
          <p:cNvPr id="27" name="Rectangle à coins arrondis 15">
            <a:extLst>
              <a:ext uri="{FF2B5EF4-FFF2-40B4-BE49-F238E27FC236}">
                <a16:creationId xmlns:a16="http://schemas.microsoft.com/office/drawing/2014/main" id="{1984763F-CCE8-D54F-83A0-5998463A9E7A}"/>
              </a:ext>
            </a:extLst>
          </p:cNvPr>
          <p:cNvSpPr/>
          <p:nvPr/>
        </p:nvSpPr>
        <p:spPr bwMode="auto">
          <a:xfrm>
            <a:off x="4131968" y="5056009"/>
            <a:ext cx="2471620" cy="795815"/>
          </a:xfrm>
          <a:prstGeom prst="roundRect">
            <a:avLst/>
          </a:prstGeom>
          <a:solidFill>
            <a:srgbClr val="FAD59D"/>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kumimoji="0" lang="fr-FR" sz="1200" b="1"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t>Paie DGFiP </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kumimoji="0" lang="fr-FR" sz="1200" b="1"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t>Paie en propre : de 400 à 10 000 agents</a:t>
            </a:r>
          </a:p>
        </p:txBody>
      </p:sp>
      <p:sp>
        <p:nvSpPr>
          <p:cNvPr id="28" name="Rectangle à coins arrondis 16">
            <a:extLst>
              <a:ext uri="{FF2B5EF4-FFF2-40B4-BE49-F238E27FC236}">
                <a16:creationId xmlns:a16="http://schemas.microsoft.com/office/drawing/2014/main" id="{D2BA6D5A-8193-B146-A222-7457AF37447F}"/>
              </a:ext>
            </a:extLst>
          </p:cNvPr>
          <p:cNvSpPr/>
          <p:nvPr/>
        </p:nvSpPr>
        <p:spPr bwMode="auto">
          <a:xfrm>
            <a:off x="6686147" y="5062419"/>
            <a:ext cx="1733267" cy="789405"/>
          </a:xfrm>
          <a:prstGeom prst="roundRect">
            <a:avLst/>
          </a:prstGeom>
          <a:solidFill>
            <a:srgbClr val="D6EDFF"/>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kumimoji="0" lang="fr-FR" sz="1200"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t>Paie DGFIP : fin</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kumimoji="0" lang="fr-FR" sz="1200"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t>Paie en propre :</a:t>
            </a:r>
            <a:r>
              <a:rPr kumimoji="0" lang="fr-FR" sz="1200" i="0" u="none" strike="noStrike" kern="1200" cap="none" spc="0" normalizeH="0" noProof="0" dirty="0">
                <a:ln>
                  <a:noFill/>
                </a:ln>
                <a:solidFill>
                  <a:schemeClr val="tx2"/>
                </a:solidFill>
                <a:effectLst/>
                <a:uLnTx/>
                <a:uFillTx/>
                <a:latin typeface="Calibri" panose="020F0502020204030204" pitchFamily="34" charset="0"/>
                <a:ea typeface="+mn-ea"/>
                <a:cs typeface="Calibri" panose="020F0502020204030204" pitchFamily="34" charset="0"/>
              </a:rPr>
              <a:t> </a:t>
            </a:r>
            <a:br>
              <a:rPr kumimoji="0" lang="fr-FR" sz="1200" i="0" u="none" strike="noStrike" kern="1200" cap="none" spc="0" normalizeH="0" noProof="0" dirty="0">
                <a:ln>
                  <a:noFill/>
                </a:ln>
                <a:solidFill>
                  <a:schemeClr val="tx2"/>
                </a:solidFill>
                <a:effectLst/>
                <a:uLnTx/>
                <a:uFillTx/>
                <a:latin typeface="Calibri" panose="020F0502020204030204" pitchFamily="34" charset="0"/>
                <a:ea typeface="+mn-ea"/>
                <a:cs typeface="Calibri" panose="020F0502020204030204" pitchFamily="34" charset="0"/>
              </a:rPr>
            </a:br>
            <a:r>
              <a:rPr kumimoji="0" lang="fr-FR" sz="1200"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t>&lt; 400 agents</a:t>
            </a:r>
          </a:p>
        </p:txBody>
      </p:sp>
      <p:sp>
        <p:nvSpPr>
          <p:cNvPr id="29" name="Rectangle à coins arrondis 17">
            <a:extLst>
              <a:ext uri="{FF2B5EF4-FFF2-40B4-BE49-F238E27FC236}">
                <a16:creationId xmlns:a16="http://schemas.microsoft.com/office/drawing/2014/main" id="{CB254682-42BD-514E-A4B1-D22A15A6A2A1}"/>
              </a:ext>
            </a:extLst>
          </p:cNvPr>
          <p:cNvSpPr/>
          <p:nvPr/>
        </p:nvSpPr>
        <p:spPr bwMode="auto">
          <a:xfrm>
            <a:off x="314096" y="5923832"/>
            <a:ext cx="1254921" cy="648071"/>
          </a:xfrm>
          <a:prstGeom prst="roundRect">
            <a:avLst/>
          </a:prstGeom>
          <a:solidFill>
            <a:srgbClr val="00B0E6"/>
          </a:solidFill>
          <a:ln w="38100"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rmAutofit fontScale="92500" lnSpcReduction="10000"/>
          </a:bodyPr>
          <a:lstStyle/>
          <a:p>
            <a:pPr algn="ctr" fontAlgn="t"/>
            <a:r>
              <a:rPr lang="fr-FR" sz="1200" b="1" dirty="0">
                <a:solidFill>
                  <a:srgbClr val="FFFFFF"/>
                </a:solidFill>
                <a:latin typeface="Calibri"/>
              </a:rPr>
              <a:t>Fonction Publique Hospitalière</a:t>
            </a:r>
          </a:p>
        </p:txBody>
      </p:sp>
      <p:sp>
        <p:nvSpPr>
          <p:cNvPr id="30" name="Rectangle à coins arrondis 18">
            <a:extLst>
              <a:ext uri="{FF2B5EF4-FFF2-40B4-BE49-F238E27FC236}">
                <a16:creationId xmlns:a16="http://schemas.microsoft.com/office/drawing/2014/main" id="{7D544ECD-912C-EB42-A819-164640EDA7FC}"/>
              </a:ext>
            </a:extLst>
          </p:cNvPr>
          <p:cNvSpPr/>
          <p:nvPr/>
        </p:nvSpPr>
        <p:spPr bwMode="auto">
          <a:xfrm>
            <a:off x="1644439" y="5935528"/>
            <a:ext cx="2412107" cy="609384"/>
          </a:xfrm>
          <a:prstGeom prst="roundRect">
            <a:avLst/>
          </a:prstGeom>
          <a:solidFill>
            <a:srgbClr val="D6EDFE"/>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kumimoji="0" lang="fr-FR" sz="1200" i="0" u="none" strike="noStrike" kern="1200" cap="none" spc="0" normalizeH="0" baseline="0" noProof="0" dirty="0">
                <a:ln>
                  <a:noFill/>
                </a:ln>
                <a:solidFill>
                  <a:schemeClr val="tx2"/>
                </a:solidFill>
                <a:effectLst/>
                <a:uLnTx/>
                <a:uFillTx/>
                <a:latin typeface="Calibri" panose="020F0502020204030204" pitchFamily="34" charset="0"/>
                <a:cs typeface="Calibri" panose="020F0502020204030204" pitchFamily="34" charset="0"/>
              </a:rPr>
              <a:t>Etablissements  &gt; 9 000 agents</a:t>
            </a:r>
            <a:r>
              <a:rPr lang="fr-FR" sz="1200" dirty="0">
                <a:solidFill>
                  <a:schemeClr val="tx2"/>
                </a:solidFill>
                <a:latin typeface="Calibri" panose="020F0502020204030204" pitchFamily="34" charset="0"/>
                <a:cs typeface="Calibri" panose="020F0502020204030204" pitchFamily="34" charset="0"/>
              </a:rPr>
              <a:t>*</a:t>
            </a:r>
            <a:endParaRPr kumimoji="0" lang="fr-FR" sz="1200" i="0" u="none" strike="noStrike" kern="1200" cap="none" spc="0" normalizeH="0" baseline="0" noProof="0" dirty="0">
              <a:ln>
                <a:noFill/>
              </a:ln>
              <a:solidFill>
                <a:schemeClr val="tx2"/>
              </a:solidFill>
              <a:effectLst/>
              <a:uLnTx/>
              <a:uFillTx/>
              <a:latin typeface="Calibri" panose="020F0502020204030204" pitchFamily="34" charset="0"/>
              <a:cs typeface="Calibri" panose="020F0502020204030204" pitchFamily="34" charset="0"/>
            </a:endParaRPr>
          </a:p>
        </p:txBody>
      </p:sp>
      <p:sp>
        <p:nvSpPr>
          <p:cNvPr id="31" name="Rectangle à coins arrondis 19">
            <a:extLst>
              <a:ext uri="{FF2B5EF4-FFF2-40B4-BE49-F238E27FC236}">
                <a16:creationId xmlns:a16="http://schemas.microsoft.com/office/drawing/2014/main" id="{D77F260A-AADD-F842-880B-8DD1A75D24FC}"/>
              </a:ext>
            </a:extLst>
          </p:cNvPr>
          <p:cNvSpPr/>
          <p:nvPr/>
        </p:nvSpPr>
        <p:spPr bwMode="auto">
          <a:xfrm>
            <a:off x="4131968" y="5935527"/>
            <a:ext cx="2471620" cy="609384"/>
          </a:xfrm>
          <a:prstGeom prst="roundRect">
            <a:avLst/>
          </a:prstGeom>
          <a:solidFill>
            <a:srgbClr val="FAD59D"/>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kumimoji="0" lang="fr-FR" sz="1200" b="1"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t>Etablissements de 1 500 à 9 000 agents</a:t>
            </a:r>
          </a:p>
        </p:txBody>
      </p:sp>
      <p:sp>
        <p:nvSpPr>
          <p:cNvPr id="32" name="Rectangle à coins arrondis 20">
            <a:extLst>
              <a:ext uri="{FF2B5EF4-FFF2-40B4-BE49-F238E27FC236}">
                <a16:creationId xmlns:a16="http://schemas.microsoft.com/office/drawing/2014/main" id="{8044A06D-7854-7947-A1FB-A964E2CDC975}"/>
              </a:ext>
            </a:extLst>
          </p:cNvPr>
          <p:cNvSpPr/>
          <p:nvPr/>
        </p:nvSpPr>
        <p:spPr bwMode="auto">
          <a:xfrm>
            <a:off x="6686147" y="5941938"/>
            <a:ext cx="1733267" cy="602974"/>
          </a:xfrm>
          <a:prstGeom prst="roundRect">
            <a:avLst/>
          </a:prstGeom>
          <a:solidFill>
            <a:srgbClr val="D6EDFF"/>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kumimoji="0" lang="fr-FR" sz="1200"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t>Etablissements  </a:t>
            </a:r>
            <a:br>
              <a:rPr kumimoji="0" lang="fr-FR" sz="1200"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br>
            <a:r>
              <a:rPr kumimoji="0" lang="fr-FR" sz="1200" i="0" u="none" strike="noStrike" kern="1200" cap="none" spc="0" normalizeH="0" baseline="0" noProof="0" dirty="0">
                <a:ln>
                  <a:noFill/>
                </a:ln>
                <a:solidFill>
                  <a:schemeClr val="tx2"/>
                </a:solidFill>
                <a:effectLst/>
                <a:uLnTx/>
                <a:uFillTx/>
                <a:latin typeface="Calibri" panose="020F0502020204030204" pitchFamily="34" charset="0"/>
                <a:ea typeface="+mn-ea"/>
                <a:cs typeface="Calibri" panose="020F0502020204030204" pitchFamily="34" charset="0"/>
              </a:rPr>
              <a:t>&lt; 1 500 agents</a:t>
            </a:r>
          </a:p>
        </p:txBody>
      </p:sp>
      <p:sp>
        <p:nvSpPr>
          <p:cNvPr id="33" name="Rectangle à coins arrondis 21">
            <a:extLst>
              <a:ext uri="{FF2B5EF4-FFF2-40B4-BE49-F238E27FC236}">
                <a16:creationId xmlns:a16="http://schemas.microsoft.com/office/drawing/2014/main" id="{8928C9D2-10A7-704B-850D-8A1D791CA3EE}"/>
              </a:ext>
            </a:extLst>
          </p:cNvPr>
          <p:cNvSpPr/>
          <p:nvPr/>
        </p:nvSpPr>
        <p:spPr bwMode="auto">
          <a:xfrm rot="16200000">
            <a:off x="7197627" y="4906258"/>
            <a:ext cx="2928449" cy="402839"/>
          </a:xfrm>
          <a:prstGeom prst="roundRect">
            <a:avLst/>
          </a:prstGeom>
          <a:solidFill>
            <a:srgbClr val="D6EDFF"/>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R="0" lvl="0" algn="ctr" defTabSz="914400" rtl="0" eaLnBrk="1" fontAlgn="t" latinLnBrk="0" hangingPunct="1">
              <a:lnSpc>
                <a:spcPct val="100000"/>
              </a:lnSpc>
              <a:spcBef>
                <a:spcPts val="0"/>
              </a:spcBef>
              <a:spcAft>
                <a:spcPts val="0"/>
              </a:spcAft>
              <a:buClrTx/>
              <a:buSzTx/>
              <a:tabLst/>
              <a:defRPr/>
            </a:pPr>
            <a:r>
              <a:rPr lang="fr-FR" sz="1200" dirty="0">
                <a:solidFill>
                  <a:schemeClr val="tx2"/>
                </a:solidFill>
                <a:latin typeface="Calibri" panose="020F0502020204030204" pitchFamily="34" charset="0"/>
                <a:cs typeface="Calibri" panose="020F0502020204030204" pitchFamily="34" charset="0"/>
              </a:rPr>
              <a:t>Toutes autres structures</a:t>
            </a:r>
            <a:endParaRPr kumimoji="0" lang="fr-FR" sz="1200" i="0" u="none" strike="noStrike" kern="1200" cap="none" spc="0" normalizeH="0" baseline="0" noProof="0" dirty="0">
              <a:ln>
                <a:noFill/>
              </a:ln>
              <a:solidFill>
                <a:schemeClr val="tx2"/>
              </a:solidFill>
              <a:effectLst/>
              <a:uLnTx/>
              <a:uFillTx/>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548653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5" grpId="0" animBg="1"/>
      <p:bldP spid="20"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B0B5D98-C34D-4DB1-BE83-7541DF2AF49D}" type="slidenum">
              <a:rPr lang="fr-FR" smtClean="0"/>
              <a:pPr>
                <a:defRPr/>
              </a:pPr>
              <a:t>4</a:t>
            </a:fld>
            <a:endParaRPr lang="fr-FR" dirty="0"/>
          </a:p>
        </p:txBody>
      </p:sp>
      <p:sp>
        <p:nvSpPr>
          <p:cNvPr id="8" name="Titre 1"/>
          <p:cNvSpPr txBox="1">
            <a:spLocks/>
          </p:cNvSpPr>
          <p:nvPr/>
        </p:nvSpPr>
        <p:spPr bwMode="auto">
          <a:xfrm>
            <a:off x="266701" y="0"/>
            <a:ext cx="8049715" cy="6508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b="1" kern="1200">
                <a:solidFill>
                  <a:schemeClr val="bg2"/>
                </a:solidFill>
                <a:latin typeface="+mj-lt"/>
                <a:ea typeface="+mj-ea"/>
                <a:cs typeface="+mj-cs"/>
              </a:defRPr>
            </a:lvl1pPr>
            <a:lvl2pPr algn="l" rtl="0" eaLnBrk="0" fontAlgn="base" hangingPunct="0">
              <a:spcBef>
                <a:spcPct val="0"/>
              </a:spcBef>
              <a:spcAft>
                <a:spcPct val="0"/>
              </a:spcAft>
              <a:defRPr sz="2800" b="1">
                <a:solidFill>
                  <a:schemeClr val="bg2"/>
                </a:solidFill>
                <a:latin typeface="Calibri" pitchFamily="34" charset="0"/>
              </a:defRPr>
            </a:lvl2pPr>
            <a:lvl3pPr algn="l" rtl="0" eaLnBrk="0" fontAlgn="base" hangingPunct="0">
              <a:spcBef>
                <a:spcPct val="0"/>
              </a:spcBef>
              <a:spcAft>
                <a:spcPct val="0"/>
              </a:spcAft>
              <a:defRPr sz="2800" b="1">
                <a:solidFill>
                  <a:schemeClr val="bg2"/>
                </a:solidFill>
                <a:latin typeface="Calibri" pitchFamily="34" charset="0"/>
              </a:defRPr>
            </a:lvl3pPr>
            <a:lvl4pPr algn="l" rtl="0" eaLnBrk="0" fontAlgn="base" hangingPunct="0">
              <a:spcBef>
                <a:spcPct val="0"/>
              </a:spcBef>
              <a:spcAft>
                <a:spcPct val="0"/>
              </a:spcAft>
              <a:defRPr sz="2800" b="1">
                <a:solidFill>
                  <a:schemeClr val="bg2"/>
                </a:solidFill>
                <a:latin typeface="Calibri" pitchFamily="34" charset="0"/>
              </a:defRPr>
            </a:lvl4pPr>
            <a:lvl5pPr algn="l" rtl="0" eaLnBrk="0" fontAlgn="base" hangingPunct="0">
              <a:spcBef>
                <a:spcPct val="0"/>
              </a:spcBef>
              <a:spcAft>
                <a:spcPct val="0"/>
              </a:spcAft>
              <a:defRPr sz="2800" b="1">
                <a:solidFill>
                  <a:schemeClr val="bg2"/>
                </a:solidFill>
                <a:latin typeface="Calibri" pitchFamily="34" charset="0"/>
              </a:defRPr>
            </a:lvl5pPr>
            <a:lvl6pPr marL="457200" algn="l" rtl="0" fontAlgn="base">
              <a:spcBef>
                <a:spcPct val="0"/>
              </a:spcBef>
              <a:spcAft>
                <a:spcPct val="0"/>
              </a:spcAft>
              <a:defRPr sz="2800" b="1">
                <a:solidFill>
                  <a:schemeClr val="bg2"/>
                </a:solidFill>
                <a:latin typeface="Calibri" pitchFamily="34" charset="0"/>
              </a:defRPr>
            </a:lvl6pPr>
            <a:lvl7pPr marL="914400" algn="l" rtl="0" fontAlgn="base">
              <a:spcBef>
                <a:spcPct val="0"/>
              </a:spcBef>
              <a:spcAft>
                <a:spcPct val="0"/>
              </a:spcAft>
              <a:defRPr sz="2800" b="1">
                <a:solidFill>
                  <a:schemeClr val="bg2"/>
                </a:solidFill>
                <a:latin typeface="Calibri" pitchFamily="34" charset="0"/>
              </a:defRPr>
            </a:lvl7pPr>
            <a:lvl8pPr marL="1371600" algn="l" rtl="0" fontAlgn="base">
              <a:spcBef>
                <a:spcPct val="0"/>
              </a:spcBef>
              <a:spcAft>
                <a:spcPct val="0"/>
              </a:spcAft>
              <a:defRPr sz="2800" b="1">
                <a:solidFill>
                  <a:schemeClr val="bg2"/>
                </a:solidFill>
                <a:latin typeface="Calibri" pitchFamily="34" charset="0"/>
              </a:defRPr>
            </a:lvl8pPr>
            <a:lvl9pPr marL="1828800" algn="l" rtl="0" fontAlgn="base">
              <a:spcBef>
                <a:spcPct val="0"/>
              </a:spcBef>
              <a:spcAft>
                <a:spcPct val="0"/>
              </a:spcAft>
              <a:defRPr sz="2800" b="1">
                <a:solidFill>
                  <a:schemeClr val="bg2"/>
                </a:solidFill>
                <a:latin typeface="Calibri" pitchFamily="34" charset="0"/>
              </a:defRPr>
            </a:lvl9pPr>
          </a:lstStyle>
          <a:p>
            <a:r>
              <a:rPr lang="fr-FR" dirty="0"/>
              <a:t>Comment bien entrer en DSN ?</a:t>
            </a:r>
            <a:br>
              <a:rPr lang="fr-FR" dirty="0"/>
            </a:br>
            <a:r>
              <a:rPr lang="fr-FR" sz="1800" kern="0" dirty="0">
                <a:solidFill>
                  <a:srgbClr val="00B0F0"/>
                </a:solidFill>
                <a:latin typeface="Calibri" pitchFamily="34" charset="0"/>
                <a:ea typeface="+mn-ea"/>
                <a:cs typeface="Arial"/>
              </a:rPr>
              <a:t>Gestion de la bascule PASRAU / DSN</a:t>
            </a:r>
          </a:p>
        </p:txBody>
      </p:sp>
      <p:sp>
        <p:nvSpPr>
          <p:cNvPr id="2" name="Rectangle 1">
            <a:extLst>
              <a:ext uri="{FF2B5EF4-FFF2-40B4-BE49-F238E27FC236}">
                <a16:creationId xmlns:a16="http://schemas.microsoft.com/office/drawing/2014/main" id="{22379DD0-D6D0-304E-BE5F-D176DC2A1D21}"/>
              </a:ext>
            </a:extLst>
          </p:cNvPr>
          <p:cNvSpPr/>
          <p:nvPr/>
        </p:nvSpPr>
        <p:spPr>
          <a:xfrm>
            <a:off x="179512" y="1340768"/>
            <a:ext cx="8604448" cy="5202963"/>
          </a:xfrm>
          <a:prstGeom prst="rect">
            <a:avLst/>
          </a:prstGeom>
        </p:spPr>
        <p:txBody>
          <a:bodyPr wrap="square">
            <a:spAutoFit/>
          </a:bodyPr>
          <a:lstStyle/>
          <a:p>
            <a:pPr marL="342900" lvl="2" indent="-342900" algn="just">
              <a:buBlip>
                <a:blip r:embed="rId2"/>
              </a:buBlip>
            </a:pPr>
            <a:r>
              <a:rPr lang="fr-FR" dirty="0">
                <a:solidFill>
                  <a:schemeClr val="tx2"/>
                </a:solidFill>
              </a:rPr>
              <a:t>L’entrée en DSN d’un établissement de la Fonction publique doit avoir lieu </a:t>
            </a:r>
            <a:r>
              <a:rPr lang="fr-FR" u="sng" dirty="0">
                <a:solidFill>
                  <a:schemeClr val="tx2"/>
                </a:solidFill>
              </a:rPr>
              <a:t>en janvier</a:t>
            </a:r>
            <a:r>
              <a:rPr lang="fr-FR" dirty="0">
                <a:solidFill>
                  <a:schemeClr val="tx2"/>
                </a:solidFill>
              </a:rPr>
              <a:t>, quelle que soit l’année de la bascule.</a:t>
            </a:r>
            <a:r>
              <a:rPr lang="fr-FR" b="1" dirty="0">
                <a:solidFill>
                  <a:schemeClr val="tx2"/>
                </a:solidFill>
              </a:rPr>
              <a:t> Il n’est donc pas possible de changer de vecteur </a:t>
            </a:r>
            <a:r>
              <a:rPr lang="fr-FR" dirty="0">
                <a:solidFill>
                  <a:schemeClr val="tx2"/>
                </a:solidFill>
              </a:rPr>
              <a:t>déclaratif (DSN ou PASRAU) en cours d’année.</a:t>
            </a:r>
          </a:p>
          <a:p>
            <a:pPr marL="0" lvl="2" algn="just"/>
            <a:endParaRPr lang="fr-FR" dirty="0">
              <a:solidFill>
                <a:schemeClr val="tx2"/>
              </a:solidFill>
            </a:endParaRPr>
          </a:p>
          <a:p>
            <a:pPr marL="342900" lvl="2" indent="-342900" algn="just">
              <a:buBlip>
                <a:blip r:embed="rId2"/>
              </a:buBlip>
            </a:pPr>
            <a:r>
              <a:rPr lang="fr-FR" dirty="0">
                <a:solidFill>
                  <a:schemeClr val="tx2"/>
                </a:solidFill>
              </a:rPr>
              <a:t>Toutefois, la bascule en DSN se fera en fonction des modalités de gestion de la paie des établissements :</a:t>
            </a:r>
          </a:p>
          <a:p>
            <a:pPr marL="742950" lvl="1" indent="-285750" eaLnBrk="0" fontAlgn="base" hangingPunct="0">
              <a:lnSpc>
                <a:spcPct val="90000"/>
              </a:lnSpc>
              <a:spcBef>
                <a:spcPct val="75000"/>
              </a:spcBef>
              <a:spcAft>
                <a:spcPct val="0"/>
              </a:spcAft>
              <a:buSzPct val="125000"/>
              <a:buBlip>
                <a:blip r:embed="rId3"/>
              </a:buBlip>
            </a:pPr>
            <a:r>
              <a:rPr lang="fr-FR" dirty="0">
                <a:solidFill>
                  <a:schemeClr val="tx2"/>
                </a:solidFill>
              </a:rPr>
              <a:t>Pour un établissement sans décalage de paie (exercice fiscal complet de janvier à décembre), le premier mois à déclarer en DSN (MPD) sera celui de janvier (DSN déposée en février) ;</a:t>
            </a:r>
          </a:p>
          <a:p>
            <a:pPr marL="742950" lvl="1" indent="-285750" eaLnBrk="0" fontAlgn="base" hangingPunct="0">
              <a:lnSpc>
                <a:spcPct val="90000"/>
              </a:lnSpc>
              <a:spcBef>
                <a:spcPct val="75000"/>
              </a:spcBef>
              <a:spcAft>
                <a:spcPct val="0"/>
              </a:spcAft>
              <a:buSzPct val="125000"/>
              <a:buBlip>
                <a:blip r:embed="rId3"/>
              </a:buBlip>
            </a:pPr>
            <a:r>
              <a:rPr lang="fr-FR" dirty="0">
                <a:solidFill>
                  <a:schemeClr val="tx2"/>
                </a:solidFill>
              </a:rPr>
              <a:t>Pour un établissement pratiquant le décalage de paie (exercice fiscal complet de décembre à novembre), le premier mois à déclarer en DSN (MPD) sera celui de décembre : mois précédant le mois de janvier auquel est fixée l’obligation (DSN déposée en janvier).</a:t>
            </a:r>
          </a:p>
          <a:p>
            <a:pPr lvl="1" eaLnBrk="0" fontAlgn="base" hangingPunct="0">
              <a:lnSpc>
                <a:spcPct val="90000"/>
              </a:lnSpc>
              <a:spcBef>
                <a:spcPct val="75000"/>
              </a:spcBef>
              <a:spcAft>
                <a:spcPct val="0"/>
              </a:spcAft>
              <a:buSzPct val="125000"/>
            </a:pPr>
            <a:endParaRPr lang="fr-FR" dirty="0"/>
          </a:p>
          <a:p>
            <a:pPr marL="342900" lvl="2" indent="-342900" algn="just">
              <a:buBlip>
                <a:blip r:embed="rId2"/>
              </a:buBlip>
            </a:pPr>
            <a:r>
              <a:rPr lang="fr-FR" dirty="0">
                <a:solidFill>
                  <a:schemeClr val="tx2"/>
                </a:solidFill>
              </a:rPr>
              <a:t>Quelle que soit l’année de la bascule, </a:t>
            </a:r>
            <a:r>
              <a:rPr lang="fr-FR" b="1" dirty="0">
                <a:solidFill>
                  <a:schemeClr val="tx2"/>
                </a:solidFill>
              </a:rPr>
              <a:t>il est possible de procéder à des régularisations en DSN sur des données déclarées en PASRAU avant la bascule, selon des conditions bien précises (cf. </a:t>
            </a:r>
            <a:r>
              <a:rPr lang="fr-FR" b="1" dirty="0">
                <a:solidFill>
                  <a:schemeClr val="tx2"/>
                </a:solidFill>
                <a:hlinkClick r:id="rId4"/>
              </a:rPr>
              <a:t>FC n°2113 « Bascule de PASRAU vers la DSN</a:t>
            </a:r>
            <a:r>
              <a:rPr lang="fr-FR" b="1" dirty="0">
                <a:solidFill>
                  <a:schemeClr val="tx2"/>
                </a:solidFill>
                <a:hlinkClick r:id="rId5"/>
              </a:rPr>
              <a:t> »</a:t>
            </a:r>
            <a:r>
              <a:rPr lang="fr-FR" b="1" dirty="0">
                <a:solidFill>
                  <a:schemeClr val="tx2"/>
                </a:solidFill>
              </a:rPr>
              <a:t>).</a:t>
            </a:r>
          </a:p>
        </p:txBody>
      </p:sp>
    </p:spTree>
    <p:extLst>
      <p:ext uri="{BB962C8B-B14F-4D97-AF65-F5344CB8AC3E}">
        <p14:creationId xmlns:p14="http://schemas.microsoft.com/office/powerpoint/2010/main" val="2589996647"/>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B0B5D98-C34D-4DB1-BE83-7541DF2AF49D}" type="slidenum">
              <a:rPr lang="fr-FR" smtClean="0"/>
              <a:pPr>
                <a:defRPr/>
              </a:pPr>
              <a:t>5</a:t>
            </a:fld>
            <a:endParaRPr lang="fr-FR" dirty="0"/>
          </a:p>
        </p:txBody>
      </p:sp>
      <p:sp>
        <p:nvSpPr>
          <p:cNvPr id="8" name="Titre 1"/>
          <p:cNvSpPr txBox="1">
            <a:spLocks/>
          </p:cNvSpPr>
          <p:nvPr/>
        </p:nvSpPr>
        <p:spPr bwMode="auto">
          <a:xfrm>
            <a:off x="266701" y="0"/>
            <a:ext cx="8049715" cy="6508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b="1" kern="1200">
                <a:solidFill>
                  <a:schemeClr val="bg2"/>
                </a:solidFill>
                <a:latin typeface="+mj-lt"/>
                <a:ea typeface="+mj-ea"/>
                <a:cs typeface="+mj-cs"/>
              </a:defRPr>
            </a:lvl1pPr>
            <a:lvl2pPr algn="l" rtl="0" eaLnBrk="0" fontAlgn="base" hangingPunct="0">
              <a:spcBef>
                <a:spcPct val="0"/>
              </a:spcBef>
              <a:spcAft>
                <a:spcPct val="0"/>
              </a:spcAft>
              <a:defRPr sz="2800" b="1">
                <a:solidFill>
                  <a:schemeClr val="bg2"/>
                </a:solidFill>
                <a:latin typeface="Calibri" pitchFamily="34" charset="0"/>
              </a:defRPr>
            </a:lvl2pPr>
            <a:lvl3pPr algn="l" rtl="0" eaLnBrk="0" fontAlgn="base" hangingPunct="0">
              <a:spcBef>
                <a:spcPct val="0"/>
              </a:spcBef>
              <a:spcAft>
                <a:spcPct val="0"/>
              </a:spcAft>
              <a:defRPr sz="2800" b="1">
                <a:solidFill>
                  <a:schemeClr val="bg2"/>
                </a:solidFill>
                <a:latin typeface="Calibri" pitchFamily="34" charset="0"/>
              </a:defRPr>
            </a:lvl3pPr>
            <a:lvl4pPr algn="l" rtl="0" eaLnBrk="0" fontAlgn="base" hangingPunct="0">
              <a:spcBef>
                <a:spcPct val="0"/>
              </a:spcBef>
              <a:spcAft>
                <a:spcPct val="0"/>
              </a:spcAft>
              <a:defRPr sz="2800" b="1">
                <a:solidFill>
                  <a:schemeClr val="bg2"/>
                </a:solidFill>
                <a:latin typeface="Calibri" pitchFamily="34" charset="0"/>
              </a:defRPr>
            </a:lvl4pPr>
            <a:lvl5pPr algn="l" rtl="0" eaLnBrk="0" fontAlgn="base" hangingPunct="0">
              <a:spcBef>
                <a:spcPct val="0"/>
              </a:spcBef>
              <a:spcAft>
                <a:spcPct val="0"/>
              </a:spcAft>
              <a:defRPr sz="2800" b="1">
                <a:solidFill>
                  <a:schemeClr val="bg2"/>
                </a:solidFill>
                <a:latin typeface="Calibri" pitchFamily="34" charset="0"/>
              </a:defRPr>
            </a:lvl5pPr>
            <a:lvl6pPr marL="457200" algn="l" rtl="0" fontAlgn="base">
              <a:spcBef>
                <a:spcPct val="0"/>
              </a:spcBef>
              <a:spcAft>
                <a:spcPct val="0"/>
              </a:spcAft>
              <a:defRPr sz="2800" b="1">
                <a:solidFill>
                  <a:schemeClr val="bg2"/>
                </a:solidFill>
                <a:latin typeface="Calibri" pitchFamily="34" charset="0"/>
              </a:defRPr>
            </a:lvl6pPr>
            <a:lvl7pPr marL="914400" algn="l" rtl="0" fontAlgn="base">
              <a:spcBef>
                <a:spcPct val="0"/>
              </a:spcBef>
              <a:spcAft>
                <a:spcPct val="0"/>
              </a:spcAft>
              <a:defRPr sz="2800" b="1">
                <a:solidFill>
                  <a:schemeClr val="bg2"/>
                </a:solidFill>
                <a:latin typeface="Calibri" pitchFamily="34" charset="0"/>
              </a:defRPr>
            </a:lvl7pPr>
            <a:lvl8pPr marL="1371600" algn="l" rtl="0" fontAlgn="base">
              <a:spcBef>
                <a:spcPct val="0"/>
              </a:spcBef>
              <a:spcAft>
                <a:spcPct val="0"/>
              </a:spcAft>
              <a:defRPr sz="2800" b="1">
                <a:solidFill>
                  <a:schemeClr val="bg2"/>
                </a:solidFill>
                <a:latin typeface="Calibri" pitchFamily="34" charset="0"/>
              </a:defRPr>
            </a:lvl8pPr>
            <a:lvl9pPr marL="1828800" algn="l" rtl="0" fontAlgn="base">
              <a:spcBef>
                <a:spcPct val="0"/>
              </a:spcBef>
              <a:spcAft>
                <a:spcPct val="0"/>
              </a:spcAft>
              <a:defRPr sz="2800" b="1">
                <a:solidFill>
                  <a:schemeClr val="bg2"/>
                </a:solidFill>
                <a:latin typeface="Calibri" pitchFamily="34" charset="0"/>
              </a:defRPr>
            </a:lvl9pPr>
          </a:lstStyle>
          <a:p>
            <a:r>
              <a:rPr lang="fr-FR" dirty="0"/>
              <a:t>Comment bien entrer en DSN ?</a:t>
            </a:r>
            <a:br>
              <a:rPr lang="fr-FR" dirty="0"/>
            </a:br>
            <a:r>
              <a:rPr lang="fr-FR" sz="1800" kern="0" dirty="0">
                <a:solidFill>
                  <a:srgbClr val="00B0F0"/>
                </a:solidFill>
                <a:latin typeface="Calibri" pitchFamily="34" charset="0"/>
                <a:ea typeface="+mn-ea"/>
                <a:cs typeface="Arial"/>
              </a:rPr>
              <a:t>Gestion de la bascule PASRAU / DSN  et modes de transmission</a:t>
            </a:r>
          </a:p>
        </p:txBody>
      </p:sp>
      <p:sp>
        <p:nvSpPr>
          <p:cNvPr id="2" name="Rectangle 1">
            <a:extLst>
              <a:ext uri="{FF2B5EF4-FFF2-40B4-BE49-F238E27FC236}">
                <a16:creationId xmlns:a16="http://schemas.microsoft.com/office/drawing/2014/main" id="{22379DD0-D6D0-304E-BE5F-D176DC2A1D21}"/>
              </a:ext>
            </a:extLst>
          </p:cNvPr>
          <p:cNvSpPr/>
          <p:nvPr/>
        </p:nvSpPr>
        <p:spPr>
          <a:xfrm>
            <a:off x="179512" y="1340768"/>
            <a:ext cx="8604448" cy="2765372"/>
          </a:xfrm>
          <a:prstGeom prst="rect">
            <a:avLst/>
          </a:prstGeom>
        </p:spPr>
        <p:txBody>
          <a:bodyPr wrap="square">
            <a:spAutoFit/>
          </a:bodyPr>
          <a:lstStyle/>
          <a:p>
            <a:pPr marL="342900" lvl="2" indent="-342900" algn="just">
              <a:buBlip>
                <a:blip r:embed="rId3"/>
              </a:buBlip>
            </a:pPr>
            <a:r>
              <a:rPr lang="fr-FR" b="1" dirty="0">
                <a:solidFill>
                  <a:schemeClr val="tx2"/>
                </a:solidFill>
              </a:rPr>
              <a:t>Gestion de la bascule PASRAU en mode EFI / DSN :</a:t>
            </a:r>
          </a:p>
          <a:p>
            <a:pPr marL="0" lvl="2" algn="just"/>
            <a:r>
              <a:rPr lang="fr-FR" dirty="0">
                <a:solidFill>
                  <a:schemeClr val="tx2"/>
                </a:solidFill>
              </a:rPr>
              <a:t>En DSN l’EFI n’existe pas,</a:t>
            </a:r>
            <a:r>
              <a:rPr lang="fr-FR" b="1" dirty="0">
                <a:solidFill>
                  <a:schemeClr val="tx2"/>
                </a:solidFill>
              </a:rPr>
              <a:t> </a:t>
            </a:r>
            <a:r>
              <a:rPr lang="fr-FR" dirty="0">
                <a:solidFill>
                  <a:schemeClr val="tx2"/>
                </a:solidFill>
              </a:rPr>
              <a:t>une saisie manuelle directement sur une page web ne sera plus possible comme cela était le cas en PASRAU. Le déclarant doit, grâce à un logiciel adapté ou en déléguant la tâche à un tiers déclarant, être en mesure de générer et transmettre un fichier DSN.</a:t>
            </a:r>
          </a:p>
          <a:p>
            <a:pPr marL="0" lvl="2" algn="just"/>
            <a:r>
              <a:rPr lang="fr-FR" dirty="0">
                <a:solidFill>
                  <a:schemeClr val="tx2"/>
                </a:solidFill>
              </a:rPr>
              <a:t> </a:t>
            </a:r>
          </a:p>
          <a:p>
            <a:pPr marL="0" lvl="2" algn="just"/>
            <a:endParaRPr lang="fr-FR" dirty="0">
              <a:solidFill>
                <a:schemeClr val="tx2"/>
              </a:solidFill>
            </a:endParaRPr>
          </a:p>
          <a:p>
            <a:pPr marL="0" lvl="2" algn="just"/>
            <a:endParaRPr lang="fr-FR" b="1" dirty="0">
              <a:solidFill>
                <a:schemeClr val="tx2"/>
              </a:solidFill>
            </a:endParaRPr>
          </a:p>
          <a:p>
            <a:pPr marL="742950" lvl="1" indent="-285750" eaLnBrk="0" fontAlgn="base" hangingPunct="0">
              <a:lnSpc>
                <a:spcPct val="90000"/>
              </a:lnSpc>
              <a:spcBef>
                <a:spcPct val="75000"/>
              </a:spcBef>
              <a:spcAft>
                <a:spcPct val="0"/>
              </a:spcAft>
              <a:buSzPct val="125000"/>
              <a:buBlip>
                <a:blip r:embed="rId4"/>
              </a:buBlip>
            </a:pPr>
            <a:endParaRPr lang="fr-FR" dirty="0"/>
          </a:p>
        </p:txBody>
      </p:sp>
      <p:pic>
        <p:nvPicPr>
          <p:cNvPr id="17" name="Image 16"/>
          <p:cNvPicPr>
            <a:picLocks noChangeAspect="1"/>
          </p:cNvPicPr>
          <p:nvPr/>
        </p:nvPicPr>
        <p:blipFill>
          <a:blip r:embed="rId5" cstate="print">
            <a:lum bright="70000" contrast="-70000"/>
            <a:extLst>
              <a:ext uri="{BEBA8EAE-BF5A-486C-A8C5-ECC9F3942E4B}">
                <a14:imgProps xmlns:a14="http://schemas.microsoft.com/office/drawing/2010/main">
                  <a14:imgLayer r:embed="rId6">
                    <a14:imgEffect>
                      <a14:artisticPhotocopy/>
                    </a14:imgEffect>
                  </a14:imgLayer>
                </a14:imgProps>
              </a:ext>
              <a:ext uri="{28A0092B-C50C-407E-A947-70E740481C1C}">
                <a14:useLocalDpi xmlns:a14="http://schemas.microsoft.com/office/drawing/2010/main" val="0"/>
              </a:ext>
            </a:extLst>
          </a:blip>
          <a:stretch>
            <a:fillRect/>
          </a:stretch>
        </p:blipFill>
        <p:spPr>
          <a:xfrm flipH="1">
            <a:off x="8158708" y="9373387"/>
            <a:ext cx="410761" cy="410761"/>
          </a:xfrm>
          <a:prstGeom prst="rect">
            <a:avLst/>
          </a:prstGeom>
        </p:spPr>
      </p:pic>
      <p:pic>
        <p:nvPicPr>
          <p:cNvPr id="20" name="Graphique 11" descr="Document">
            <a:extLst>
              <a:ext uri="{FF2B5EF4-FFF2-40B4-BE49-F238E27FC236}">
                <a16:creationId xmlns:a16="http://schemas.microsoft.com/office/drawing/2014/main" id="{71F48D7C-F718-1042-94AA-80C10DB69F03}"/>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p:blipFill>
        <p:spPr>
          <a:xfrm>
            <a:off x="128911" y="6093296"/>
            <a:ext cx="554657" cy="554657"/>
          </a:xfrm>
          <a:prstGeom prst="rect">
            <a:avLst/>
          </a:prstGeom>
        </p:spPr>
      </p:pic>
      <p:sp>
        <p:nvSpPr>
          <p:cNvPr id="21" name="Espace réservé du contenu 2">
            <a:extLst>
              <a:ext uri="{FF2B5EF4-FFF2-40B4-BE49-F238E27FC236}">
                <a16:creationId xmlns:a16="http://schemas.microsoft.com/office/drawing/2014/main" id="{2DE9CEA8-0AA2-C84B-B9B3-98733D69C479}"/>
              </a:ext>
            </a:extLst>
          </p:cNvPr>
          <p:cNvSpPr txBox="1">
            <a:spLocks/>
          </p:cNvSpPr>
          <p:nvPr/>
        </p:nvSpPr>
        <p:spPr bwMode="auto">
          <a:xfrm>
            <a:off x="683568" y="6123863"/>
            <a:ext cx="7920880" cy="554657"/>
          </a:xfrm>
          <a:prstGeom prst="rect">
            <a:avLst/>
          </a:prstGeom>
          <a:noFill/>
          <a:ln w="6350">
            <a:solidFill>
              <a:schemeClr val="accent1"/>
            </a:solidFill>
            <a:prstDash val="sysDash"/>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ts val="1800"/>
              </a:lnSpc>
              <a:spcBef>
                <a:spcPts val="600"/>
              </a:spcBef>
              <a:spcAft>
                <a:spcPct val="0"/>
              </a:spcAft>
              <a:buClr>
                <a:schemeClr val="bg1"/>
              </a:buClr>
              <a:buSzPct val="25000"/>
              <a:buFont typeface="Arial" charset="0"/>
              <a:buChar char="•"/>
              <a:defRPr sz="2000" b="1" kern="1200">
                <a:solidFill>
                  <a:schemeClr val="tx2"/>
                </a:solidFill>
                <a:latin typeface="+mn-lt"/>
                <a:ea typeface="+mn-ea"/>
                <a:cs typeface="+mn-cs"/>
              </a:defRPr>
            </a:lvl1pPr>
            <a:lvl2pPr marL="631825" indent="-273050" algn="l" rtl="0" eaLnBrk="0" fontAlgn="base" hangingPunct="0">
              <a:lnSpc>
                <a:spcPts val="1800"/>
              </a:lnSpc>
              <a:spcBef>
                <a:spcPts val="600"/>
              </a:spcBef>
              <a:spcAft>
                <a:spcPct val="0"/>
              </a:spcAft>
              <a:buBlip>
                <a:blip r:embed="rId9"/>
              </a:buBlip>
              <a:defRPr sz="2800" b="1" kern="1200">
                <a:solidFill>
                  <a:schemeClr val="tx1"/>
                </a:solidFill>
                <a:latin typeface="+mn-lt"/>
                <a:ea typeface="+mn-ea"/>
                <a:cs typeface="+mn-cs"/>
              </a:defRPr>
            </a:lvl2pPr>
            <a:lvl3pPr marL="895350" indent="-263525" algn="l" rtl="0" eaLnBrk="0" fontAlgn="base" hangingPunct="0">
              <a:lnSpc>
                <a:spcPts val="1800"/>
              </a:lnSpc>
              <a:spcBef>
                <a:spcPts val="600"/>
              </a:spcBef>
              <a:spcAft>
                <a:spcPct val="0"/>
              </a:spcAft>
              <a:buBlip>
                <a:blip r:embed="rId10"/>
              </a:buBlip>
              <a:defRPr sz="1400" kern="1200">
                <a:solidFill>
                  <a:schemeClr val="tx1"/>
                </a:solidFill>
                <a:latin typeface="+mn-lt"/>
                <a:ea typeface="+mn-ea"/>
                <a:cs typeface="+mn-cs"/>
              </a:defRPr>
            </a:lvl3pPr>
            <a:lvl4pPr marL="1074738" indent="-179388" algn="l" rtl="0" eaLnBrk="0" fontAlgn="base" hangingPunct="0">
              <a:lnSpc>
                <a:spcPts val="1800"/>
              </a:lnSpc>
              <a:spcBef>
                <a:spcPts val="600"/>
              </a:spcBef>
              <a:spcAft>
                <a:spcPct val="0"/>
              </a:spcAft>
              <a:buFont typeface="Arial" charset="0"/>
              <a:buChar char="•"/>
              <a:defRPr sz="1200" kern="1200">
                <a:solidFill>
                  <a:schemeClr val="tx1"/>
                </a:solidFill>
                <a:latin typeface="+mn-lt"/>
                <a:ea typeface="+mn-ea"/>
                <a:cs typeface="+mn-cs"/>
              </a:defRPr>
            </a:lvl4pPr>
            <a:lvl5pPr marL="2057400" indent="-228600" algn="l" rtl="0" eaLnBrk="0" fontAlgn="base" hangingPunct="0">
              <a:lnSpc>
                <a:spcPts val="1800"/>
              </a:lnSpc>
              <a:spcBef>
                <a:spcPts val="6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2" indent="0" algn="just" eaLnBrk="1" hangingPunct="1">
              <a:spcAft>
                <a:spcPts val="0"/>
              </a:spcAft>
              <a:buFontTx/>
              <a:buNone/>
            </a:pPr>
            <a:r>
              <a:rPr lang="fr-FR" sz="1800" b="1" dirty="0">
                <a:solidFill>
                  <a:schemeClr val="tx2"/>
                </a:solidFill>
                <a:latin typeface="Calibri" panose="020F0502020204030204" pitchFamily="34" charset="0"/>
                <a:cs typeface="Calibri" panose="020F0502020204030204" pitchFamily="34" charset="0"/>
              </a:rPr>
              <a:t>Pour plus d’informations, rendez-vous sur le </a:t>
            </a:r>
            <a:r>
              <a:rPr lang="fr-FR" sz="1800" b="1" dirty="0" err="1" smtClean="0">
                <a:solidFill>
                  <a:schemeClr val="tx2"/>
                </a:solidFill>
                <a:latin typeface="Calibri" panose="020F0502020204030204" pitchFamily="34" charset="0"/>
                <a:cs typeface="Calibri" panose="020F0502020204030204" pitchFamily="34" charset="0"/>
                <a:hlinkClick r:id="rId11"/>
              </a:rPr>
              <a:t>Mooc</a:t>
            </a:r>
            <a:r>
              <a:rPr lang="fr-FR" sz="1800" b="1" dirty="0" smtClean="0">
                <a:solidFill>
                  <a:schemeClr val="tx2"/>
                </a:solidFill>
                <a:latin typeface="Calibri" panose="020F0502020204030204" pitchFamily="34" charset="0"/>
                <a:cs typeface="Calibri" panose="020F0502020204030204" pitchFamily="34" charset="0"/>
                <a:hlinkClick r:id="rId11"/>
              </a:rPr>
              <a:t> « La DSN pour la Fonction Publique : mode d’emploi »</a:t>
            </a:r>
            <a:r>
              <a:rPr lang="fr-FR" sz="1800" b="1" dirty="0" smtClean="0">
                <a:solidFill>
                  <a:schemeClr val="tx2"/>
                </a:solidFill>
                <a:latin typeface="Calibri" panose="020F0502020204030204" pitchFamily="34" charset="0"/>
                <a:cs typeface="Calibri" panose="020F0502020204030204" pitchFamily="34" charset="0"/>
              </a:rPr>
              <a:t> et </a:t>
            </a:r>
            <a:r>
              <a:rPr lang="fr-FR" sz="1800" b="1" dirty="0">
                <a:solidFill>
                  <a:schemeClr val="tx2"/>
                </a:solidFill>
                <a:latin typeface="Calibri" panose="020F0502020204030204" pitchFamily="34" charset="0"/>
                <a:cs typeface="Calibri" panose="020F0502020204030204" pitchFamily="34" charset="0"/>
              </a:rPr>
              <a:t>sur </a:t>
            </a:r>
            <a:r>
              <a:rPr lang="fr-FR" sz="1800" b="1" dirty="0">
                <a:solidFill>
                  <a:schemeClr val="tx2"/>
                </a:solidFill>
                <a:latin typeface="Calibri" panose="020F0502020204030204" pitchFamily="34" charset="0"/>
                <a:cs typeface="Calibri" panose="020F0502020204030204" pitchFamily="34" charset="0"/>
                <a:hlinkClick r:id="rId12"/>
              </a:rPr>
              <a:t>le </a:t>
            </a:r>
            <a:r>
              <a:rPr lang="fr-FR" sz="1800" b="1" dirty="0" err="1">
                <a:solidFill>
                  <a:schemeClr val="tx2"/>
                </a:solidFill>
                <a:latin typeface="Calibri" panose="020F0502020204030204" pitchFamily="34" charset="0"/>
                <a:cs typeface="Calibri" panose="020F0502020204030204" pitchFamily="34" charset="0"/>
                <a:hlinkClick r:id="rId12"/>
              </a:rPr>
              <a:t>Mooc</a:t>
            </a:r>
            <a:r>
              <a:rPr lang="fr-FR" sz="1800" b="1" dirty="0">
                <a:solidFill>
                  <a:schemeClr val="tx2"/>
                </a:solidFill>
                <a:latin typeface="Calibri" panose="020F0502020204030204" pitchFamily="34" charset="0"/>
                <a:cs typeface="Calibri" panose="020F0502020204030204" pitchFamily="34" charset="0"/>
                <a:hlinkClick r:id="rId12"/>
              </a:rPr>
              <a:t> « Tableau </a:t>
            </a:r>
            <a:r>
              <a:rPr lang="fr-FR" sz="1800" b="1" dirty="0" smtClean="0">
                <a:solidFill>
                  <a:schemeClr val="tx2"/>
                </a:solidFill>
                <a:latin typeface="Calibri" panose="020F0502020204030204" pitchFamily="34" charset="0"/>
                <a:cs typeface="Calibri" panose="020F0502020204030204" pitchFamily="34" charset="0"/>
                <a:hlinkClick r:id="rId12"/>
              </a:rPr>
              <a:t>de bord</a:t>
            </a:r>
            <a:r>
              <a:rPr lang="fr-FR" sz="1800" b="1" dirty="0">
                <a:solidFill>
                  <a:schemeClr val="tx2"/>
                </a:solidFill>
                <a:latin typeface="Calibri" panose="020F0502020204030204" pitchFamily="34" charset="0"/>
                <a:cs typeface="Calibri" panose="020F0502020204030204" pitchFamily="34" charset="0"/>
                <a:hlinkClick r:id="rId12"/>
              </a:rPr>
              <a:t> »</a:t>
            </a:r>
            <a:endParaRPr lang="fr-FR" sz="1600" dirty="0">
              <a:solidFill>
                <a:schemeClr val="tx2"/>
              </a:solidFill>
              <a:latin typeface="Calibri" panose="020F0502020204030204" pitchFamily="34" charset="0"/>
              <a:cs typeface="Calibri" panose="020F0502020204030204" pitchFamily="34" charset="0"/>
            </a:endParaRPr>
          </a:p>
          <a:p>
            <a:pPr marL="0" lvl="2" indent="0" algn="just" eaLnBrk="1" hangingPunct="1">
              <a:lnSpc>
                <a:spcPct val="100000"/>
              </a:lnSpc>
              <a:spcAft>
                <a:spcPts val="0"/>
              </a:spcAft>
              <a:buFontTx/>
              <a:buNone/>
            </a:pPr>
            <a:endParaRPr lang="fr-FR" sz="1600" b="1" dirty="0">
              <a:solidFill>
                <a:schemeClr val="tx2"/>
              </a:solidFill>
              <a:latin typeface="Calibri" panose="020F0502020204030204" pitchFamily="34" charset="0"/>
              <a:cs typeface="Calibri" panose="020F0502020204030204" pitchFamily="34" charset="0"/>
            </a:endParaRPr>
          </a:p>
          <a:p>
            <a:pPr marL="342900" lvl="2" indent="-342900" algn="just" eaLnBrk="1" hangingPunct="1">
              <a:lnSpc>
                <a:spcPct val="100000"/>
              </a:lnSpc>
              <a:spcAft>
                <a:spcPts val="0"/>
              </a:spcAft>
              <a:buFontTx/>
              <a:buBlip>
                <a:blip r:embed="rId3"/>
              </a:buBlip>
            </a:pPr>
            <a:endParaRPr lang="fr-FR" sz="1600" b="1" dirty="0">
              <a:solidFill>
                <a:schemeClr val="tx2"/>
              </a:solidFill>
              <a:latin typeface="Calibri" panose="020F0502020204030204" pitchFamily="34" charset="0"/>
              <a:cs typeface="Calibri" panose="020F0502020204030204" pitchFamily="34" charset="0"/>
            </a:endParaRPr>
          </a:p>
        </p:txBody>
      </p:sp>
      <p:pic>
        <p:nvPicPr>
          <p:cNvPr id="9" name="Image 8">
            <a:extLst>
              <a:ext uri="{FF2B5EF4-FFF2-40B4-BE49-F238E27FC236}">
                <a16:creationId xmlns:a16="http://schemas.microsoft.com/office/drawing/2014/main" id="{C54FFF99-9A2C-7543-8969-96A2513F74B7}"/>
              </a:ext>
            </a:extLst>
          </p:cNvPr>
          <p:cNvPicPr/>
          <p:nvPr/>
        </p:nvPicPr>
        <p:blipFill rotWithShape="1">
          <a:blip r:embed="rId13" cstate="print">
            <a:extLst>
              <a:ext uri="{28A0092B-C50C-407E-A947-70E740481C1C}">
                <a14:useLocalDpi xmlns:a14="http://schemas.microsoft.com/office/drawing/2010/main" val="0"/>
              </a:ext>
            </a:extLst>
          </a:blip>
          <a:srcRect l="1" t="9176" r="3285" b="6853"/>
          <a:stretch/>
        </p:blipFill>
        <p:spPr bwMode="auto">
          <a:xfrm>
            <a:off x="7526559" y="3307598"/>
            <a:ext cx="1218210" cy="1250947"/>
          </a:xfrm>
          <a:prstGeom prst="rect">
            <a:avLst/>
          </a:prstGeom>
          <a:noFill/>
          <a:ln>
            <a:noFill/>
          </a:ln>
          <a:extLst>
            <a:ext uri="{53640926-AAD7-44D8-BBD7-CCE9431645EC}">
              <a14:shadowObscured xmlns:a14="http://schemas.microsoft.com/office/drawing/2010/main"/>
            </a:ext>
          </a:extLst>
        </p:spPr>
      </p:pic>
      <p:pic>
        <p:nvPicPr>
          <p:cNvPr id="10" name="Image 9">
            <a:hlinkClick r:id="rId14"/>
            <a:extLst>
              <a:ext uri="{FF2B5EF4-FFF2-40B4-BE49-F238E27FC236}">
                <a16:creationId xmlns:a16="http://schemas.microsoft.com/office/drawing/2014/main" id="{BBA5214F-DD33-C447-82AD-5AE785C533F0}"/>
              </a:ext>
            </a:extLst>
          </p:cNvPr>
          <p:cNvPicPr>
            <a:picLocks noChangeAspect="1"/>
          </p:cNvPicPr>
          <p:nvPr/>
        </p:nvPicPr>
        <p:blipFill>
          <a:blip r:embed="rId15"/>
          <a:stretch>
            <a:fillRect/>
          </a:stretch>
        </p:blipFill>
        <p:spPr>
          <a:xfrm>
            <a:off x="7338616" y="4730122"/>
            <a:ext cx="1582259" cy="928324"/>
          </a:xfrm>
          <a:prstGeom prst="rect">
            <a:avLst/>
          </a:prstGeom>
          <a:ln>
            <a:noFill/>
          </a:ln>
          <a:effectLst>
            <a:outerShdw blurRad="292100" dist="139700" dir="2700000" sx="78000" sy="78000" algn="tl" rotWithShape="0">
              <a:srgbClr val="333333">
                <a:alpha val="65000"/>
              </a:srgbClr>
            </a:outerShdw>
          </a:effectLst>
        </p:spPr>
      </p:pic>
      <p:sp>
        <p:nvSpPr>
          <p:cNvPr id="3" name="Rectangle 2"/>
          <p:cNvSpPr/>
          <p:nvPr/>
        </p:nvSpPr>
        <p:spPr>
          <a:xfrm>
            <a:off x="179512" y="3028196"/>
            <a:ext cx="6408712" cy="2862322"/>
          </a:xfrm>
          <a:prstGeom prst="rect">
            <a:avLst/>
          </a:prstGeom>
        </p:spPr>
        <p:txBody>
          <a:bodyPr wrap="square">
            <a:spAutoFit/>
          </a:bodyPr>
          <a:lstStyle/>
          <a:p>
            <a:pPr marL="342900" lvl="2" indent="-342900" algn="just">
              <a:buBlip>
                <a:blip r:embed="rId3"/>
              </a:buBlip>
            </a:pPr>
            <a:r>
              <a:rPr lang="fr-FR" b="1" dirty="0">
                <a:solidFill>
                  <a:schemeClr val="tx2"/>
                </a:solidFill>
              </a:rPr>
              <a:t>Deux modes de transmission sont possibles :</a:t>
            </a:r>
          </a:p>
          <a:p>
            <a:pPr marL="0" lvl="2" algn="just"/>
            <a:endParaRPr lang="fr-FR" b="1" dirty="0">
              <a:solidFill>
                <a:schemeClr val="tx2"/>
              </a:solidFill>
            </a:endParaRPr>
          </a:p>
          <a:p>
            <a:pPr marL="457200" lvl="3" algn="just"/>
            <a:r>
              <a:rPr lang="fr-FR" b="1" dirty="0">
                <a:solidFill>
                  <a:schemeClr val="tx2"/>
                </a:solidFill>
              </a:rPr>
              <a:t>En mode « interface applicative » (API) </a:t>
            </a:r>
            <a:r>
              <a:rPr lang="fr-FR" dirty="0">
                <a:solidFill>
                  <a:schemeClr val="tx2"/>
                </a:solidFill>
              </a:rPr>
              <a:t>: transmission directe de votre logiciel  de paie à l'application DSN, en "Machine to Machine" (ou </a:t>
            </a:r>
            <a:r>
              <a:rPr lang="fr-FR" dirty="0" err="1">
                <a:solidFill>
                  <a:schemeClr val="tx2"/>
                </a:solidFill>
              </a:rPr>
              <a:t>MtoM</a:t>
            </a:r>
            <a:r>
              <a:rPr lang="fr-FR" dirty="0">
                <a:solidFill>
                  <a:schemeClr val="tx2"/>
                </a:solidFill>
              </a:rPr>
              <a:t>), documentation disponible sur </a:t>
            </a:r>
            <a:r>
              <a:rPr lang="fr-FR" dirty="0">
                <a:solidFill>
                  <a:schemeClr val="tx2"/>
                </a:solidFill>
                <a:hlinkClick r:id="rId16"/>
              </a:rPr>
              <a:t>net-entreprises.fr</a:t>
            </a:r>
            <a:r>
              <a:rPr lang="fr-FR" dirty="0">
                <a:solidFill>
                  <a:schemeClr val="tx2"/>
                </a:solidFill>
              </a:rPr>
              <a:t>. Renseignez-vous auprès de votre éditeur.</a:t>
            </a:r>
          </a:p>
          <a:p>
            <a:pPr marL="285750" lvl="2" indent="-285750" algn="just">
              <a:buFont typeface="Arial" panose="020B0604020202020204" pitchFamily="34" charset="0"/>
              <a:buChar char="•"/>
            </a:pPr>
            <a:endParaRPr lang="fr-FR" dirty="0">
              <a:solidFill>
                <a:schemeClr val="tx2"/>
              </a:solidFill>
            </a:endParaRPr>
          </a:p>
          <a:p>
            <a:pPr marL="457200" lvl="3" algn="just"/>
            <a:r>
              <a:rPr lang="fr-FR" b="1" dirty="0">
                <a:solidFill>
                  <a:schemeClr val="tx2"/>
                </a:solidFill>
              </a:rPr>
              <a:t>En mode « posté » (</a:t>
            </a:r>
            <a:r>
              <a:rPr lang="fr-FR" b="1" dirty="0" err="1">
                <a:solidFill>
                  <a:schemeClr val="tx2"/>
                </a:solidFill>
              </a:rPr>
              <a:t>upload</a:t>
            </a:r>
            <a:r>
              <a:rPr lang="fr-FR" b="1" dirty="0">
                <a:solidFill>
                  <a:schemeClr val="tx2"/>
                </a:solidFill>
              </a:rPr>
              <a:t>) </a:t>
            </a:r>
            <a:r>
              <a:rPr lang="fr-FR" dirty="0">
                <a:solidFill>
                  <a:schemeClr val="tx2"/>
                </a:solidFill>
              </a:rPr>
              <a:t>: dépôt manuel depuis le tableau de bord DSN sur net-entreprises, d'un fichier généré par un logiciel de paie ou de gestion. </a:t>
            </a:r>
          </a:p>
        </p:txBody>
      </p:sp>
    </p:spTree>
    <p:extLst>
      <p:ext uri="{BB962C8B-B14F-4D97-AF65-F5344CB8AC3E}">
        <p14:creationId xmlns:p14="http://schemas.microsoft.com/office/powerpoint/2010/main" val="3294464967"/>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B0B5D98-C34D-4DB1-BE83-7541DF2AF49D}" type="slidenum">
              <a:rPr lang="fr-FR" smtClean="0"/>
              <a:pPr>
                <a:defRPr/>
              </a:pPr>
              <a:t>6</a:t>
            </a:fld>
            <a:endParaRPr lang="fr-FR" dirty="0"/>
          </a:p>
        </p:txBody>
      </p:sp>
      <p:sp>
        <p:nvSpPr>
          <p:cNvPr id="8" name="Titre 1"/>
          <p:cNvSpPr txBox="1">
            <a:spLocks/>
          </p:cNvSpPr>
          <p:nvPr/>
        </p:nvSpPr>
        <p:spPr bwMode="auto">
          <a:xfrm>
            <a:off x="266701" y="0"/>
            <a:ext cx="8049715" cy="6508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b="1" kern="1200">
                <a:solidFill>
                  <a:schemeClr val="bg2"/>
                </a:solidFill>
                <a:latin typeface="+mj-lt"/>
                <a:ea typeface="+mj-ea"/>
                <a:cs typeface="+mj-cs"/>
              </a:defRPr>
            </a:lvl1pPr>
            <a:lvl2pPr algn="l" rtl="0" eaLnBrk="0" fontAlgn="base" hangingPunct="0">
              <a:spcBef>
                <a:spcPct val="0"/>
              </a:spcBef>
              <a:spcAft>
                <a:spcPct val="0"/>
              </a:spcAft>
              <a:defRPr sz="2800" b="1">
                <a:solidFill>
                  <a:schemeClr val="bg2"/>
                </a:solidFill>
                <a:latin typeface="Calibri" pitchFamily="34" charset="0"/>
              </a:defRPr>
            </a:lvl2pPr>
            <a:lvl3pPr algn="l" rtl="0" eaLnBrk="0" fontAlgn="base" hangingPunct="0">
              <a:spcBef>
                <a:spcPct val="0"/>
              </a:spcBef>
              <a:spcAft>
                <a:spcPct val="0"/>
              </a:spcAft>
              <a:defRPr sz="2800" b="1">
                <a:solidFill>
                  <a:schemeClr val="bg2"/>
                </a:solidFill>
                <a:latin typeface="Calibri" pitchFamily="34" charset="0"/>
              </a:defRPr>
            </a:lvl3pPr>
            <a:lvl4pPr algn="l" rtl="0" eaLnBrk="0" fontAlgn="base" hangingPunct="0">
              <a:spcBef>
                <a:spcPct val="0"/>
              </a:spcBef>
              <a:spcAft>
                <a:spcPct val="0"/>
              </a:spcAft>
              <a:defRPr sz="2800" b="1">
                <a:solidFill>
                  <a:schemeClr val="bg2"/>
                </a:solidFill>
                <a:latin typeface="Calibri" pitchFamily="34" charset="0"/>
              </a:defRPr>
            </a:lvl4pPr>
            <a:lvl5pPr algn="l" rtl="0" eaLnBrk="0" fontAlgn="base" hangingPunct="0">
              <a:spcBef>
                <a:spcPct val="0"/>
              </a:spcBef>
              <a:spcAft>
                <a:spcPct val="0"/>
              </a:spcAft>
              <a:defRPr sz="2800" b="1">
                <a:solidFill>
                  <a:schemeClr val="bg2"/>
                </a:solidFill>
                <a:latin typeface="Calibri" pitchFamily="34" charset="0"/>
              </a:defRPr>
            </a:lvl5pPr>
            <a:lvl6pPr marL="457200" algn="l" rtl="0" fontAlgn="base">
              <a:spcBef>
                <a:spcPct val="0"/>
              </a:spcBef>
              <a:spcAft>
                <a:spcPct val="0"/>
              </a:spcAft>
              <a:defRPr sz="2800" b="1">
                <a:solidFill>
                  <a:schemeClr val="bg2"/>
                </a:solidFill>
                <a:latin typeface="Calibri" pitchFamily="34" charset="0"/>
              </a:defRPr>
            </a:lvl6pPr>
            <a:lvl7pPr marL="914400" algn="l" rtl="0" fontAlgn="base">
              <a:spcBef>
                <a:spcPct val="0"/>
              </a:spcBef>
              <a:spcAft>
                <a:spcPct val="0"/>
              </a:spcAft>
              <a:defRPr sz="2800" b="1">
                <a:solidFill>
                  <a:schemeClr val="bg2"/>
                </a:solidFill>
                <a:latin typeface="Calibri" pitchFamily="34" charset="0"/>
              </a:defRPr>
            </a:lvl7pPr>
            <a:lvl8pPr marL="1371600" algn="l" rtl="0" fontAlgn="base">
              <a:spcBef>
                <a:spcPct val="0"/>
              </a:spcBef>
              <a:spcAft>
                <a:spcPct val="0"/>
              </a:spcAft>
              <a:defRPr sz="2800" b="1">
                <a:solidFill>
                  <a:schemeClr val="bg2"/>
                </a:solidFill>
                <a:latin typeface="Calibri" pitchFamily="34" charset="0"/>
              </a:defRPr>
            </a:lvl8pPr>
            <a:lvl9pPr marL="1828800" algn="l" rtl="0" fontAlgn="base">
              <a:spcBef>
                <a:spcPct val="0"/>
              </a:spcBef>
              <a:spcAft>
                <a:spcPct val="0"/>
              </a:spcAft>
              <a:defRPr sz="2800" b="1">
                <a:solidFill>
                  <a:schemeClr val="bg2"/>
                </a:solidFill>
                <a:latin typeface="Calibri" pitchFamily="34" charset="0"/>
              </a:defRPr>
            </a:lvl9pPr>
          </a:lstStyle>
          <a:p>
            <a:pPr lvl="0">
              <a:defRPr/>
            </a:pPr>
            <a:r>
              <a:rPr lang="fr-FR" sz="2400" dirty="0"/>
              <a:t>Comment bien entrer en DSN ?</a:t>
            </a:r>
            <a:endParaRPr lang="fr-FR" sz="2400" dirty="0">
              <a:solidFill>
                <a:srgbClr val="E95D0F"/>
              </a:solidFill>
            </a:endParaRPr>
          </a:p>
          <a:p>
            <a:pPr lvl="0">
              <a:defRPr/>
            </a:pPr>
            <a:r>
              <a:rPr lang="fr-FR" sz="1800" kern="0" dirty="0">
                <a:solidFill>
                  <a:srgbClr val="00B0F0"/>
                </a:solidFill>
                <a:latin typeface="Calibri" pitchFamily="34" charset="0"/>
                <a:cs typeface="Arial"/>
              </a:rPr>
              <a:t>Organisation - Les différents chantiers à planifier très en amont</a:t>
            </a:r>
          </a:p>
        </p:txBody>
      </p:sp>
      <p:sp>
        <p:nvSpPr>
          <p:cNvPr id="2" name="Rectangle 1">
            <a:extLst>
              <a:ext uri="{FF2B5EF4-FFF2-40B4-BE49-F238E27FC236}">
                <a16:creationId xmlns:a16="http://schemas.microsoft.com/office/drawing/2014/main" id="{22379DD0-D6D0-304E-BE5F-D176DC2A1D21}"/>
              </a:ext>
            </a:extLst>
          </p:cNvPr>
          <p:cNvSpPr/>
          <p:nvPr/>
        </p:nvSpPr>
        <p:spPr>
          <a:xfrm>
            <a:off x="179512" y="1340768"/>
            <a:ext cx="8604448" cy="5701561"/>
          </a:xfrm>
          <a:prstGeom prst="rect">
            <a:avLst/>
          </a:prstGeom>
        </p:spPr>
        <p:txBody>
          <a:bodyPr wrap="square">
            <a:spAutoFit/>
          </a:bodyPr>
          <a:lstStyle/>
          <a:p>
            <a:pPr marL="342900" lvl="2" indent="-342900" algn="just">
              <a:buBlip>
                <a:blip r:embed="rId3"/>
              </a:buBlip>
            </a:pPr>
            <a:r>
              <a:rPr lang="fr-FR" b="1" dirty="0">
                <a:solidFill>
                  <a:schemeClr val="tx2"/>
                </a:solidFill>
              </a:rPr>
              <a:t>Le passage en DSN peut également avoir des impacts organisationnels et impliquer des travaux préparatoires notamment concernant les points suivants :</a:t>
            </a:r>
          </a:p>
          <a:p>
            <a:pPr marL="0" lvl="2" algn="just"/>
            <a:endParaRPr lang="fr-FR" b="1" dirty="0">
              <a:solidFill>
                <a:schemeClr val="tx2"/>
              </a:solidFill>
            </a:endParaRPr>
          </a:p>
          <a:p>
            <a:pPr marL="742950" lvl="1" indent="-285750" algn="just" eaLnBrk="0" fontAlgn="base" hangingPunct="0">
              <a:lnSpc>
                <a:spcPct val="90000"/>
              </a:lnSpc>
              <a:spcBef>
                <a:spcPct val="75000"/>
              </a:spcBef>
              <a:spcAft>
                <a:spcPct val="0"/>
              </a:spcAft>
              <a:buSzPct val="125000"/>
              <a:buBlip>
                <a:blip r:embed="rId4"/>
              </a:buBlip>
            </a:pPr>
            <a:r>
              <a:rPr lang="fr-FR" dirty="0">
                <a:solidFill>
                  <a:schemeClr val="tx2"/>
                </a:solidFill>
              </a:rPr>
              <a:t>La fiabilisation des données identifiantes (NIR / SIRET).</a:t>
            </a:r>
          </a:p>
          <a:p>
            <a:pPr lvl="1" algn="just" eaLnBrk="0" fontAlgn="base" hangingPunct="0">
              <a:lnSpc>
                <a:spcPct val="90000"/>
              </a:lnSpc>
              <a:spcBef>
                <a:spcPct val="75000"/>
              </a:spcBef>
              <a:spcAft>
                <a:spcPct val="0"/>
              </a:spcAft>
              <a:buSzPct val="125000"/>
            </a:pPr>
            <a:endParaRPr lang="fr-FR" dirty="0">
              <a:solidFill>
                <a:schemeClr val="tx2"/>
              </a:solidFill>
            </a:endParaRPr>
          </a:p>
          <a:p>
            <a:pPr marL="742950" lvl="1" indent="-285750" algn="just" eaLnBrk="0" fontAlgn="base" hangingPunct="0">
              <a:lnSpc>
                <a:spcPct val="90000"/>
              </a:lnSpc>
              <a:spcBef>
                <a:spcPct val="75000"/>
              </a:spcBef>
              <a:spcAft>
                <a:spcPct val="0"/>
              </a:spcAft>
              <a:buSzPct val="125000"/>
              <a:buBlip>
                <a:blip r:embed="rId4"/>
              </a:buBlip>
            </a:pPr>
            <a:r>
              <a:rPr lang="fr-FR" dirty="0">
                <a:solidFill>
                  <a:schemeClr val="tx2"/>
                </a:solidFill>
              </a:rPr>
              <a:t>L’anticipation des changements organisationnels induits par la DSN en termes de changement de rythme du processus paye/déclaratif et de nouveaux travaux d’exploitation mensuels des CRM… </a:t>
            </a:r>
          </a:p>
          <a:p>
            <a:pPr lvl="1" algn="just" eaLnBrk="0" fontAlgn="base" hangingPunct="0">
              <a:lnSpc>
                <a:spcPct val="90000"/>
              </a:lnSpc>
              <a:spcBef>
                <a:spcPct val="75000"/>
              </a:spcBef>
              <a:spcAft>
                <a:spcPct val="0"/>
              </a:spcAft>
              <a:buSzPct val="125000"/>
            </a:pPr>
            <a:endParaRPr lang="fr-FR" dirty="0">
              <a:solidFill>
                <a:schemeClr val="tx2"/>
              </a:solidFill>
            </a:endParaRPr>
          </a:p>
          <a:p>
            <a:pPr marL="742950" lvl="1" indent="-285750" algn="just" eaLnBrk="0" fontAlgn="base" hangingPunct="0">
              <a:lnSpc>
                <a:spcPct val="90000"/>
              </a:lnSpc>
              <a:spcBef>
                <a:spcPct val="75000"/>
              </a:spcBef>
              <a:spcAft>
                <a:spcPct val="0"/>
              </a:spcAft>
              <a:buSzPct val="125000"/>
              <a:buBlip>
                <a:blip r:embed="rId4"/>
              </a:buBlip>
            </a:pPr>
            <a:r>
              <a:rPr lang="fr-FR" dirty="0">
                <a:solidFill>
                  <a:schemeClr val="tx2"/>
                </a:solidFill>
              </a:rPr>
              <a:t>L’ajustement de la collaboration entre les services de paie et RH en fonction des changements organisationnels que provoque la DSN.</a:t>
            </a:r>
          </a:p>
          <a:p>
            <a:pPr marL="742950" lvl="1" indent="-285750" eaLnBrk="0" fontAlgn="base" hangingPunct="0">
              <a:lnSpc>
                <a:spcPct val="90000"/>
              </a:lnSpc>
              <a:spcBef>
                <a:spcPct val="75000"/>
              </a:spcBef>
              <a:spcAft>
                <a:spcPct val="0"/>
              </a:spcAft>
              <a:buSzPct val="125000"/>
              <a:buBlip>
                <a:blip r:embed="rId4"/>
              </a:buBlip>
            </a:pPr>
            <a:endParaRPr lang="fr-FR" dirty="0">
              <a:solidFill>
                <a:schemeClr val="tx2"/>
              </a:solidFill>
            </a:endParaRPr>
          </a:p>
          <a:p>
            <a:pPr marL="0" lvl="2" algn="just"/>
            <a:r>
              <a:rPr lang="fr-FR" dirty="0">
                <a:solidFill>
                  <a:schemeClr val="tx2"/>
                </a:solidFill>
              </a:rPr>
              <a:t> </a:t>
            </a:r>
          </a:p>
          <a:p>
            <a:pPr marL="0" lvl="2" algn="just"/>
            <a:endParaRPr lang="fr-FR" dirty="0">
              <a:solidFill>
                <a:schemeClr val="tx2"/>
              </a:solidFill>
            </a:endParaRPr>
          </a:p>
          <a:p>
            <a:pPr marL="0" lvl="2" algn="just"/>
            <a:endParaRPr lang="fr-FR" b="1" dirty="0">
              <a:solidFill>
                <a:schemeClr val="tx2"/>
              </a:solidFill>
            </a:endParaRPr>
          </a:p>
          <a:p>
            <a:pPr marL="742950" lvl="1" indent="-285750" eaLnBrk="0" fontAlgn="base" hangingPunct="0">
              <a:lnSpc>
                <a:spcPct val="90000"/>
              </a:lnSpc>
              <a:spcBef>
                <a:spcPct val="75000"/>
              </a:spcBef>
              <a:spcAft>
                <a:spcPct val="0"/>
              </a:spcAft>
              <a:buSzPct val="125000"/>
              <a:buBlip>
                <a:blip r:embed="rId4"/>
              </a:buBlip>
            </a:pPr>
            <a:endParaRPr lang="fr-FR" dirty="0"/>
          </a:p>
        </p:txBody>
      </p:sp>
      <p:pic>
        <p:nvPicPr>
          <p:cNvPr id="17" name="Image 16"/>
          <p:cNvPicPr>
            <a:picLocks noChangeAspect="1"/>
          </p:cNvPicPr>
          <p:nvPr/>
        </p:nvPicPr>
        <p:blipFill>
          <a:blip r:embed="rId5" cstate="print">
            <a:lum bright="70000" contrast="-70000"/>
            <a:extLst>
              <a:ext uri="{BEBA8EAE-BF5A-486C-A8C5-ECC9F3942E4B}">
                <a14:imgProps xmlns:a14="http://schemas.microsoft.com/office/drawing/2010/main">
                  <a14:imgLayer r:embed="rId6">
                    <a14:imgEffect>
                      <a14:artisticPhotocopy/>
                    </a14:imgEffect>
                  </a14:imgLayer>
                </a14:imgProps>
              </a:ext>
              <a:ext uri="{28A0092B-C50C-407E-A947-70E740481C1C}">
                <a14:useLocalDpi xmlns:a14="http://schemas.microsoft.com/office/drawing/2010/main" val="0"/>
              </a:ext>
            </a:extLst>
          </a:blip>
          <a:stretch>
            <a:fillRect/>
          </a:stretch>
        </p:blipFill>
        <p:spPr>
          <a:xfrm flipH="1">
            <a:off x="8158708" y="9373387"/>
            <a:ext cx="410761" cy="410761"/>
          </a:xfrm>
          <a:prstGeom prst="rect">
            <a:avLst/>
          </a:prstGeom>
        </p:spPr>
      </p:pic>
    </p:spTree>
    <p:extLst>
      <p:ext uri="{BB962C8B-B14F-4D97-AF65-F5344CB8AC3E}">
        <p14:creationId xmlns:p14="http://schemas.microsoft.com/office/powerpoint/2010/main" val="990541604"/>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B0B5D98-C34D-4DB1-BE83-7541DF2AF49D}" type="slidenum">
              <a:rPr lang="fr-FR" smtClean="0"/>
              <a:pPr>
                <a:defRPr/>
              </a:pPr>
              <a:t>7</a:t>
            </a:fld>
            <a:endParaRPr lang="fr-FR" dirty="0"/>
          </a:p>
        </p:txBody>
      </p:sp>
      <p:sp>
        <p:nvSpPr>
          <p:cNvPr id="8" name="Titre 1"/>
          <p:cNvSpPr txBox="1">
            <a:spLocks/>
          </p:cNvSpPr>
          <p:nvPr/>
        </p:nvSpPr>
        <p:spPr bwMode="auto">
          <a:xfrm>
            <a:off x="266701" y="0"/>
            <a:ext cx="8049715" cy="6508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b="1" kern="1200">
                <a:solidFill>
                  <a:schemeClr val="bg2"/>
                </a:solidFill>
                <a:latin typeface="+mj-lt"/>
                <a:ea typeface="+mj-ea"/>
                <a:cs typeface="+mj-cs"/>
              </a:defRPr>
            </a:lvl1pPr>
            <a:lvl2pPr algn="l" rtl="0" eaLnBrk="0" fontAlgn="base" hangingPunct="0">
              <a:spcBef>
                <a:spcPct val="0"/>
              </a:spcBef>
              <a:spcAft>
                <a:spcPct val="0"/>
              </a:spcAft>
              <a:defRPr sz="2800" b="1">
                <a:solidFill>
                  <a:schemeClr val="bg2"/>
                </a:solidFill>
                <a:latin typeface="Calibri" pitchFamily="34" charset="0"/>
              </a:defRPr>
            </a:lvl2pPr>
            <a:lvl3pPr algn="l" rtl="0" eaLnBrk="0" fontAlgn="base" hangingPunct="0">
              <a:spcBef>
                <a:spcPct val="0"/>
              </a:spcBef>
              <a:spcAft>
                <a:spcPct val="0"/>
              </a:spcAft>
              <a:defRPr sz="2800" b="1">
                <a:solidFill>
                  <a:schemeClr val="bg2"/>
                </a:solidFill>
                <a:latin typeface="Calibri" pitchFamily="34" charset="0"/>
              </a:defRPr>
            </a:lvl3pPr>
            <a:lvl4pPr algn="l" rtl="0" eaLnBrk="0" fontAlgn="base" hangingPunct="0">
              <a:spcBef>
                <a:spcPct val="0"/>
              </a:spcBef>
              <a:spcAft>
                <a:spcPct val="0"/>
              </a:spcAft>
              <a:defRPr sz="2800" b="1">
                <a:solidFill>
                  <a:schemeClr val="bg2"/>
                </a:solidFill>
                <a:latin typeface="Calibri" pitchFamily="34" charset="0"/>
              </a:defRPr>
            </a:lvl4pPr>
            <a:lvl5pPr algn="l" rtl="0" eaLnBrk="0" fontAlgn="base" hangingPunct="0">
              <a:spcBef>
                <a:spcPct val="0"/>
              </a:spcBef>
              <a:spcAft>
                <a:spcPct val="0"/>
              </a:spcAft>
              <a:defRPr sz="2800" b="1">
                <a:solidFill>
                  <a:schemeClr val="bg2"/>
                </a:solidFill>
                <a:latin typeface="Calibri" pitchFamily="34" charset="0"/>
              </a:defRPr>
            </a:lvl5pPr>
            <a:lvl6pPr marL="457200" algn="l" rtl="0" fontAlgn="base">
              <a:spcBef>
                <a:spcPct val="0"/>
              </a:spcBef>
              <a:spcAft>
                <a:spcPct val="0"/>
              </a:spcAft>
              <a:defRPr sz="2800" b="1">
                <a:solidFill>
                  <a:schemeClr val="bg2"/>
                </a:solidFill>
                <a:latin typeface="Calibri" pitchFamily="34" charset="0"/>
              </a:defRPr>
            </a:lvl6pPr>
            <a:lvl7pPr marL="914400" algn="l" rtl="0" fontAlgn="base">
              <a:spcBef>
                <a:spcPct val="0"/>
              </a:spcBef>
              <a:spcAft>
                <a:spcPct val="0"/>
              </a:spcAft>
              <a:defRPr sz="2800" b="1">
                <a:solidFill>
                  <a:schemeClr val="bg2"/>
                </a:solidFill>
                <a:latin typeface="Calibri" pitchFamily="34" charset="0"/>
              </a:defRPr>
            </a:lvl7pPr>
            <a:lvl8pPr marL="1371600" algn="l" rtl="0" fontAlgn="base">
              <a:spcBef>
                <a:spcPct val="0"/>
              </a:spcBef>
              <a:spcAft>
                <a:spcPct val="0"/>
              </a:spcAft>
              <a:defRPr sz="2800" b="1">
                <a:solidFill>
                  <a:schemeClr val="bg2"/>
                </a:solidFill>
                <a:latin typeface="Calibri" pitchFamily="34" charset="0"/>
              </a:defRPr>
            </a:lvl8pPr>
            <a:lvl9pPr marL="1828800" algn="l" rtl="0" fontAlgn="base">
              <a:spcBef>
                <a:spcPct val="0"/>
              </a:spcBef>
              <a:spcAft>
                <a:spcPct val="0"/>
              </a:spcAft>
              <a:defRPr sz="2800" b="1">
                <a:solidFill>
                  <a:schemeClr val="bg2"/>
                </a:solidFill>
                <a:latin typeface="Calibri" pitchFamily="34" charset="0"/>
              </a:defRPr>
            </a:lvl9pPr>
          </a:lstStyle>
          <a:p>
            <a:r>
              <a:rPr lang="fr-FR" dirty="0"/>
              <a:t>Comment bien entrer en DSN ?</a:t>
            </a:r>
            <a:br>
              <a:rPr lang="fr-FR" dirty="0"/>
            </a:br>
            <a:r>
              <a:rPr lang="fr-FR" sz="1800" kern="0" dirty="0">
                <a:solidFill>
                  <a:srgbClr val="00B0F0"/>
                </a:solidFill>
                <a:latin typeface="Calibri" pitchFamily="34" charset="0"/>
                <a:ea typeface="+mn-ea"/>
                <a:cs typeface="Arial"/>
              </a:rPr>
              <a:t>Mise en place d’une maille déclarative appropriée et gestion du fractionnement</a:t>
            </a:r>
          </a:p>
        </p:txBody>
      </p:sp>
      <p:sp>
        <p:nvSpPr>
          <p:cNvPr id="7" name="Rectangle 6">
            <a:extLst>
              <a:ext uri="{FF2B5EF4-FFF2-40B4-BE49-F238E27FC236}">
                <a16:creationId xmlns:a16="http://schemas.microsoft.com/office/drawing/2014/main" id="{4961715B-3504-5E4D-9805-715BF332BEF9}"/>
              </a:ext>
            </a:extLst>
          </p:cNvPr>
          <p:cNvSpPr/>
          <p:nvPr/>
        </p:nvSpPr>
        <p:spPr>
          <a:xfrm>
            <a:off x="232717" y="1294012"/>
            <a:ext cx="8083699" cy="5463034"/>
          </a:xfrm>
          <a:prstGeom prst="rect">
            <a:avLst/>
          </a:prstGeom>
        </p:spPr>
        <p:txBody>
          <a:bodyPr wrap="square">
            <a:spAutoFit/>
          </a:bodyPr>
          <a:lstStyle/>
          <a:p>
            <a:pPr marL="342900" lvl="2" indent="-342900" algn="just">
              <a:buBlip>
                <a:blip r:embed="rId2"/>
              </a:buBlip>
            </a:pPr>
            <a:r>
              <a:rPr lang="fr-FR" b="1" dirty="0">
                <a:solidFill>
                  <a:schemeClr val="tx2"/>
                </a:solidFill>
              </a:rPr>
              <a:t>Mise en place d’une « maille déclarative » appropriée </a:t>
            </a:r>
          </a:p>
          <a:p>
            <a:pPr marL="0" lvl="2" algn="just"/>
            <a:endParaRPr lang="fr-FR" b="1" dirty="0">
              <a:solidFill>
                <a:srgbClr val="00B050"/>
              </a:solidFill>
            </a:endParaRPr>
          </a:p>
          <a:p>
            <a:pPr marL="742950" lvl="1" indent="-285750" algn="just" defTabSz="1296988" fontAlgn="base">
              <a:spcBef>
                <a:spcPts val="600"/>
              </a:spcBef>
              <a:spcAft>
                <a:spcPct val="0"/>
              </a:spcAft>
              <a:buClr>
                <a:srgbClr val="A1A1A1">
                  <a:lumMod val="50000"/>
                </a:srgbClr>
              </a:buClr>
              <a:buSzPct val="125000"/>
              <a:buBlip>
                <a:blip r:embed="rId3"/>
              </a:buBlip>
              <a:tabLst>
                <a:tab pos="8435975" algn="r"/>
              </a:tabLst>
              <a:defRPr/>
            </a:pPr>
            <a:r>
              <a:rPr lang="fr-FR" dirty="0">
                <a:solidFill>
                  <a:schemeClr val="tx2"/>
                </a:solidFill>
                <a:latin typeface="Calibri" panose="020F0502020204030204" pitchFamily="34" charset="0"/>
                <a:cs typeface="Calibri" panose="020F0502020204030204" pitchFamily="34" charset="0"/>
              </a:rPr>
              <a:t>il est préconisé que la déclaration DSN soit effectuée au niveau de l’établissement qui gère administrativement l’agent et donc directement ou indirectement la paie des </a:t>
            </a:r>
            <a:r>
              <a:rPr lang="fr-FR" dirty="0" smtClean="0">
                <a:solidFill>
                  <a:schemeClr val="tx2"/>
                </a:solidFill>
                <a:latin typeface="Calibri" panose="020F0502020204030204" pitchFamily="34" charset="0"/>
                <a:cs typeface="Calibri" panose="020F0502020204030204" pitchFamily="34" charset="0"/>
              </a:rPr>
              <a:t>salaires. Dès </a:t>
            </a:r>
            <a:r>
              <a:rPr lang="fr-FR" dirty="0">
                <a:solidFill>
                  <a:schemeClr val="tx2"/>
                </a:solidFill>
                <a:latin typeface="Calibri" panose="020F0502020204030204" pitchFamily="34" charset="0"/>
                <a:cs typeface="Calibri" panose="020F0502020204030204" pitchFamily="34" charset="0"/>
              </a:rPr>
              <a:t>lors qu’il s’agit d’une responsabilité d’ensemble, </a:t>
            </a:r>
            <a:r>
              <a:rPr lang="fr-FR" dirty="0" smtClean="0">
                <a:solidFill>
                  <a:schemeClr val="tx2"/>
                </a:solidFill>
                <a:latin typeface="Calibri" panose="020F0502020204030204" pitchFamily="34" charset="0"/>
                <a:cs typeface="Calibri" panose="020F0502020204030204" pitchFamily="34" charset="0"/>
              </a:rPr>
              <a:t>la maille déclarative conduit </a:t>
            </a:r>
            <a:r>
              <a:rPr lang="fr-FR" dirty="0">
                <a:solidFill>
                  <a:schemeClr val="tx2"/>
                </a:solidFill>
                <a:latin typeface="Calibri" panose="020F0502020204030204" pitchFamily="34" charset="0"/>
                <a:cs typeface="Calibri" panose="020F0502020204030204" pitchFamily="34" charset="0"/>
              </a:rPr>
              <a:t>nécessairement à ce que la DSN ainsi obtenue ne contienne </a:t>
            </a:r>
            <a:r>
              <a:rPr lang="fr-FR" dirty="0" smtClean="0">
                <a:solidFill>
                  <a:schemeClr val="tx2"/>
                </a:solidFill>
                <a:latin typeface="Calibri" panose="020F0502020204030204" pitchFamily="34" charset="0"/>
                <a:cs typeface="Calibri" panose="020F0502020204030204" pitchFamily="34" charset="0"/>
              </a:rPr>
              <a:t>qu’un </a:t>
            </a:r>
            <a:r>
              <a:rPr lang="fr-FR" dirty="0">
                <a:solidFill>
                  <a:schemeClr val="tx2"/>
                </a:solidFill>
                <a:latin typeface="Calibri" panose="020F0502020204030204" pitchFamily="34" charset="0"/>
                <a:cs typeface="Calibri" panose="020F0502020204030204" pitchFamily="34" charset="0"/>
              </a:rPr>
              <a:t>seul URSSAF de rattachement (dans le cas contraire la responsabilité n’est plus homogène)</a:t>
            </a:r>
          </a:p>
          <a:p>
            <a:pPr lvl="1" algn="just" defTabSz="1296988" fontAlgn="base">
              <a:spcBef>
                <a:spcPts val="600"/>
              </a:spcBef>
              <a:spcAft>
                <a:spcPct val="0"/>
              </a:spcAft>
              <a:buClr>
                <a:srgbClr val="A1A1A1">
                  <a:lumMod val="50000"/>
                </a:srgbClr>
              </a:buClr>
              <a:buSzPct val="125000"/>
              <a:tabLst>
                <a:tab pos="8435975" algn="r"/>
              </a:tabLst>
              <a:defRPr/>
            </a:pPr>
            <a:endParaRPr lang="fr-FR" dirty="0">
              <a:solidFill>
                <a:schemeClr val="tx2"/>
              </a:solidFill>
              <a:latin typeface="Calibri" panose="020F0502020204030204" pitchFamily="34" charset="0"/>
              <a:cs typeface="Calibri" panose="020F0502020204030204" pitchFamily="34" charset="0"/>
            </a:endParaRPr>
          </a:p>
          <a:p>
            <a:pPr marL="742950" lvl="1" indent="-285750" algn="just" defTabSz="1296988" fontAlgn="base">
              <a:spcBef>
                <a:spcPts val="600"/>
              </a:spcBef>
              <a:spcAft>
                <a:spcPct val="0"/>
              </a:spcAft>
              <a:buClr>
                <a:srgbClr val="A1A1A1">
                  <a:lumMod val="50000"/>
                </a:srgbClr>
              </a:buClr>
              <a:buSzPct val="125000"/>
              <a:buBlip>
                <a:blip r:embed="rId3"/>
              </a:buBlip>
              <a:tabLst>
                <a:tab pos="8435975" algn="r"/>
              </a:tabLst>
              <a:defRPr/>
            </a:pPr>
            <a:r>
              <a:rPr lang="fr-FR" dirty="0" smtClean="0">
                <a:solidFill>
                  <a:schemeClr val="tx2"/>
                </a:solidFill>
                <a:latin typeface="Calibri" panose="020F0502020204030204" pitchFamily="34" charset="0"/>
                <a:cs typeface="Calibri" panose="020F0502020204030204" pitchFamily="34" charset="0"/>
              </a:rPr>
              <a:t>L’objectif est d’éviter </a:t>
            </a:r>
            <a:r>
              <a:rPr lang="fr-FR" dirty="0">
                <a:solidFill>
                  <a:schemeClr val="tx2"/>
                </a:solidFill>
                <a:latin typeface="Calibri" panose="020F0502020204030204" pitchFamily="34" charset="0"/>
                <a:cs typeface="Calibri" panose="020F0502020204030204" pitchFamily="34" charset="0"/>
              </a:rPr>
              <a:t>un sur-découpage sur des lieux de travail liés à une responsabilité unique (pour éviter la gestion des changements à outrance en cas de mobilité géographique)</a:t>
            </a:r>
          </a:p>
          <a:p>
            <a:pPr lvl="1" algn="just" defTabSz="1296988" fontAlgn="base">
              <a:spcBef>
                <a:spcPts val="600"/>
              </a:spcBef>
              <a:spcAft>
                <a:spcPct val="0"/>
              </a:spcAft>
              <a:buClr>
                <a:srgbClr val="A1A1A1">
                  <a:lumMod val="50000"/>
                </a:srgbClr>
              </a:buClr>
              <a:buSzPct val="125000"/>
              <a:tabLst>
                <a:tab pos="8435975" algn="r"/>
              </a:tabLst>
              <a:defRPr/>
            </a:pPr>
            <a:endParaRPr lang="fr-FR" dirty="0">
              <a:solidFill>
                <a:schemeClr val="tx2"/>
              </a:solidFill>
              <a:latin typeface="Calibri" panose="020F0502020204030204" pitchFamily="34" charset="0"/>
              <a:cs typeface="Calibri" panose="020F0502020204030204" pitchFamily="34" charset="0"/>
            </a:endParaRPr>
          </a:p>
          <a:p>
            <a:pPr marL="742950" lvl="1" indent="-285750" algn="just" defTabSz="1296988" fontAlgn="base">
              <a:spcBef>
                <a:spcPts val="600"/>
              </a:spcBef>
              <a:spcAft>
                <a:spcPct val="0"/>
              </a:spcAft>
              <a:buClr>
                <a:srgbClr val="A1A1A1">
                  <a:lumMod val="50000"/>
                </a:srgbClr>
              </a:buClr>
              <a:buSzPct val="125000"/>
              <a:buBlip>
                <a:blip r:embed="rId3"/>
              </a:buBlip>
              <a:tabLst>
                <a:tab pos="8435975" algn="r"/>
              </a:tabLst>
              <a:defRPr/>
            </a:pPr>
            <a:r>
              <a:rPr lang="fr-FR" dirty="0">
                <a:solidFill>
                  <a:schemeClr val="tx2"/>
                </a:solidFill>
                <a:latin typeface="Calibri" panose="020F0502020204030204" pitchFamily="34" charset="0"/>
                <a:cs typeface="Calibri" panose="020F0502020204030204" pitchFamily="34" charset="0"/>
              </a:rPr>
              <a:t>Si jamais la mise en œuvre d’une maille déclarative appropriée implique des modifications dans les SIRET déclarés, il est nécessaire de prendre contact avec son URSSAF afin de vérifier et ajuster, si nécessaire, la cohérence entre les SIRET déclarés et les comptes cotisants URSSAF existants.</a:t>
            </a:r>
          </a:p>
          <a:p>
            <a:pPr marL="342900" lvl="2" indent="-342900" algn="just">
              <a:buBlip>
                <a:blip r:embed="rId2"/>
              </a:buBlip>
            </a:pPr>
            <a:endParaRPr lang="fr-FR" b="1" dirty="0">
              <a:solidFill>
                <a:schemeClr val="tx2"/>
              </a:solidFill>
            </a:endParaRPr>
          </a:p>
        </p:txBody>
      </p:sp>
    </p:spTree>
    <p:extLst>
      <p:ext uri="{BB962C8B-B14F-4D97-AF65-F5344CB8AC3E}">
        <p14:creationId xmlns:p14="http://schemas.microsoft.com/office/powerpoint/2010/main" val="37991204"/>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B0B5D98-C34D-4DB1-BE83-7541DF2AF49D}" type="slidenum">
              <a:rPr lang="fr-FR" smtClean="0"/>
              <a:pPr>
                <a:defRPr/>
              </a:pPr>
              <a:t>8</a:t>
            </a:fld>
            <a:endParaRPr lang="fr-FR" dirty="0"/>
          </a:p>
        </p:txBody>
      </p:sp>
      <p:sp>
        <p:nvSpPr>
          <p:cNvPr id="7" name="Titre 1"/>
          <p:cNvSpPr txBox="1">
            <a:spLocks/>
          </p:cNvSpPr>
          <p:nvPr/>
        </p:nvSpPr>
        <p:spPr bwMode="auto">
          <a:xfrm>
            <a:off x="611560" y="2996952"/>
            <a:ext cx="8049715" cy="11521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b="1" kern="1200">
                <a:solidFill>
                  <a:schemeClr val="bg2"/>
                </a:solidFill>
                <a:latin typeface="+mj-lt"/>
                <a:ea typeface="+mj-ea"/>
                <a:cs typeface="+mj-cs"/>
              </a:defRPr>
            </a:lvl1pPr>
            <a:lvl2pPr algn="l" rtl="0" eaLnBrk="0" fontAlgn="base" hangingPunct="0">
              <a:spcBef>
                <a:spcPct val="0"/>
              </a:spcBef>
              <a:spcAft>
                <a:spcPct val="0"/>
              </a:spcAft>
              <a:defRPr sz="2800" b="1">
                <a:solidFill>
                  <a:schemeClr val="bg2"/>
                </a:solidFill>
                <a:latin typeface="Calibri" pitchFamily="34" charset="0"/>
              </a:defRPr>
            </a:lvl2pPr>
            <a:lvl3pPr algn="l" rtl="0" eaLnBrk="0" fontAlgn="base" hangingPunct="0">
              <a:spcBef>
                <a:spcPct val="0"/>
              </a:spcBef>
              <a:spcAft>
                <a:spcPct val="0"/>
              </a:spcAft>
              <a:defRPr sz="2800" b="1">
                <a:solidFill>
                  <a:schemeClr val="bg2"/>
                </a:solidFill>
                <a:latin typeface="Calibri" pitchFamily="34" charset="0"/>
              </a:defRPr>
            </a:lvl3pPr>
            <a:lvl4pPr algn="l" rtl="0" eaLnBrk="0" fontAlgn="base" hangingPunct="0">
              <a:spcBef>
                <a:spcPct val="0"/>
              </a:spcBef>
              <a:spcAft>
                <a:spcPct val="0"/>
              </a:spcAft>
              <a:defRPr sz="2800" b="1">
                <a:solidFill>
                  <a:schemeClr val="bg2"/>
                </a:solidFill>
                <a:latin typeface="Calibri" pitchFamily="34" charset="0"/>
              </a:defRPr>
            </a:lvl4pPr>
            <a:lvl5pPr algn="l" rtl="0" eaLnBrk="0" fontAlgn="base" hangingPunct="0">
              <a:spcBef>
                <a:spcPct val="0"/>
              </a:spcBef>
              <a:spcAft>
                <a:spcPct val="0"/>
              </a:spcAft>
              <a:defRPr sz="2800" b="1">
                <a:solidFill>
                  <a:schemeClr val="bg2"/>
                </a:solidFill>
                <a:latin typeface="Calibri" pitchFamily="34" charset="0"/>
              </a:defRPr>
            </a:lvl5pPr>
            <a:lvl6pPr marL="457200" algn="l" rtl="0" fontAlgn="base">
              <a:spcBef>
                <a:spcPct val="0"/>
              </a:spcBef>
              <a:spcAft>
                <a:spcPct val="0"/>
              </a:spcAft>
              <a:defRPr sz="2800" b="1">
                <a:solidFill>
                  <a:schemeClr val="bg2"/>
                </a:solidFill>
                <a:latin typeface="Calibri" pitchFamily="34" charset="0"/>
              </a:defRPr>
            </a:lvl6pPr>
            <a:lvl7pPr marL="914400" algn="l" rtl="0" fontAlgn="base">
              <a:spcBef>
                <a:spcPct val="0"/>
              </a:spcBef>
              <a:spcAft>
                <a:spcPct val="0"/>
              </a:spcAft>
              <a:defRPr sz="2800" b="1">
                <a:solidFill>
                  <a:schemeClr val="bg2"/>
                </a:solidFill>
                <a:latin typeface="Calibri" pitchFamily="34" charset="0"/>
              </a:defRPr>
            </a:lvl7pPr>
            <a:lvl8pPr marL="1371600" algn="l" rtl="0" fontAlgn="base">
              <a:spcBef>
                <a:spcPct val="0"/>
              </a:spcBef>
              <a:spcAft>
                <a:spcPct val="0"/>
              </a:spcAft>
              <a:defRPr sz="2800" b="1">
                <a:solidFill>
                  <a:schemeClr val="bg2"/>
                </a:solidFill>
                <a:latin typeface="Calibri" pitchFamily="34" charset="0"/>
              </a:defRPr>
            </a:lvl8pPr>
            <a:lvl9pPr marL="1828800" algn="l" rtl="0" fontAlgn="base">
              <a:spcBef>
                <a:spcPct val="0"/>
              </a:spcBef>
              <a:spcAft>
                <a:spcPct val="0"/>
              </a:spcAft>
              <a:defRPr sz="2800" b="1">
                <a:solidFill>
                  <a:schemeClr val="bg2"/>
                </a:solidFill>
                <a:latin typeface="Calibri" pitchFamily="34" charset="0"/>
              </a:defRPr>
            </a:lvl9pPr>
          </a:lstStyle>
          <a:p>
            <a:pPr algn="ctr"/>
            <a:r>
              <a:rPr lang="fr-FR" dirty="0"/>
              <a:t>Questions / réponses</a:t>
            </a:r>
            <a:endParaRPr lang="fr-FR" sz="1800" kern="0" dirty="0">
              <a:solidFill>
                <a:srgbClr val="00B0F0"/>
              </a:solidFill>
              <a:latin typeface="Calibri" pitchFamily="34" charset="0"/>
              <a:ea typeface="+mn-ea"/>
              <a:cs typeface="Arial"/>
            </a:endParaRPr>
          </a:p>
        </p:txBody>
      </p:sp>
    </p:spTree>
    <p:extLst>
      <p:ext uri="{BB962C8B-B14F-4D97-AF65-F5344CB8AC3E}">
        <p14:creationId xmlns:p14="http://schemas.microsoft.com/office/powerpoint/2010/main" val="3309342283"/>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2_Thème Office">
  <a:themeElements>
    <a:clrScheme name="Personnalisé 5">
      <a:dk1>
        <a:sysClr val="windowText" lastClr="000000"/>
      </a:dk1>
      <a:lt1>
        <a:sysClr val="window" lastClr="FFFFFF"/>
      </a:lt1>
      <a:dk2>
        <a:srgbClr val="003882"/>
      </a:dk2>
      <a:lt2>
        <a:srgbClr val="E95D0F"/>
      </a:lt2>
      <a:accent1>
        <a:srgbClr val="E47E14"/>
      </a:accent1>
      <a:accent2>
        <a:srgbClr val="F2950C"/>
      </a:accent2>
      <a:accent3>
        <a:srgbClr val="92D050"/>
      </a:accent3>
      <a:accent4>
        <a:srgbClr val="00B0F0"/>
      </a:accent4>
      <a:accent5>
        <a:srgbClr val="FE19FF"/>
      </a:accent5>
      <a:accent6>
        <a:srgbClr val="A46D36"/>
      </a:accent6>
      <a:hlink>
        <a:srgbClr val="953734"/>
      </a:hlink>
      <a:folHlink>
        <a:srgbClr val="5F497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gip01">
  <a:themeElements>
    <a:clrScheme name="1_gip01 8">
      <a:dk1>
        <a:srgbClr val="004272"/>
      </a:dk1>
      <a:lt1>
        <a:srgbClr val="FFFFFF"/>
      </a:lt1>
      <a:dk2>
        <a:srgbClr val="004272"/>
      </a:dk2>
      <a:lt2>
        <a:srgbClr val="EEEEEE"/>
      </a:lt2>
      <a:accent1>
        <a:srgbClr val="00B0E6"/>
      </a:accent1>
      <a:accent2>
        <a:srgbClr val="A1A1A1"/>
      </a:accent2>
      <a:accent3>
        <a:srgbClr val="FFFFFF"/>
      </a:accent3>
      <a:accent4>
        <a:srgbClr val="003760"/>
      </a:accent4>
      <a:accent5>
        <a:srgbClr val="AAD4F0"/>
      </a:accent5>
      <a:accent6>
        <a:srgbClr val="919191"/>
      </a:accent6>
      <a:hlink>
        <a:srgbClr val="000000"/>
      </a:hlink>
      <a:folHlink>
        <a:srgbClr val="D9E4E7"/>
      </a:folHlink>
    </a:clrScheme>
    <a:fontScheme name="1_gip01">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0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9525" cap="flat" cmpd="sng" algn="ctr">
          <a:solidFill>
            <a:schemeClr val="accent5">
              <a:lumMod val="90000"/>
            </a:schemeClr>
          </a:solidFill>
          <a:prstDash val="solid"/>
          <a:round/>
          <a:headEnd type="none" w="med" len="med"/>
          <a:tailEnd type="triangle"/>
        </a:ln>
        <a:effectLst/>
      </a:spPr>
      <a:bodyPr/>
      <a:lstStyle/>
    </a:lnDef>
    <a:txDef>
      <a:spPr bwMode="auto">
        <a:noFill/>
        <a:ln w="9525">
          <a:noFill/>
          <a:miter lim="800000"/>
          <a:headEnd/>
          <a:tailEnd/>
        </a:ln>
      </a:spPr>
      <a:bodyPr lIns="91969" tIns="45984" rIns="91969" bIns="45984"/>
      <a:lstStyle>
        <a:defPPr fontAlgn="auto">
          <a:lnSpc>
            <a:spcPct val="85000"/>
          </a:lnSpc>
          <a:spcBef>
            <a:spcPts val="0"/>
          </a:spcBef>
          <a:spcAft>
            <a:spcPts val="0"/>
          </a:spcAft>
          <a:defRPr sz="1200" kern="0" dirty="0" smtClean="0">
            <a:solidFill>
              <a:srgbClr val="004272"/>
            </a:solidFill>
            <a:latin typeface="Calibri" pitchFamily="34" charset="0"/>
            <a:cs typeface="Arial"/>
          </a:defRPr>
        </a:defPPr>
      </a:lstStyle>
    </a:txDef>
  </a:objectDefaults>
  <a:extraClrSchemeLst>
    <a:extraClrScheme>
      <a:clrScheme name="1_gip0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gip0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gip0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gip0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gip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gip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gip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gip01 8">
        <a:dk1>
          <a:srgbClr val="004272"/>
        </a:dk1>
        <a:lt1>
          <a:srgbClr val="FFFFFF"/>
        </a:lt1>
        <a:dk2>
          <a:srgbClr val="004272"/>
        </a:dk2>
        <a:lt2>
          <a:srgbClr val="EEEEEE"/>
        </a:lt2>
        <a:accent1>
          <a:srgbClr val="00B0E6"/>
        </a:accent1>
        <a:accent2>
          <a:srgbClr val="A1A1A1"/>
        </a:accent2>
        <a:accent3>
          <a:srgbClr val="FFFFFF"/>
        </a:accent3>
        <a:accent4>
          <a:srgbClr val="003760"/>
        </a:accent4>
        <a:accent5>
          <a:srgbClr val="AAD4F0"/>
        </a:accent5>
        <a:accent6>
          <a:srgbClr val="919191"/>
        </a:accent6>
        <a:hlink>
          <a:srgbClr val="000000"/>
        </a:hlink>
        <a:folHlink>
          <a:srgbClr val="D9E4E7"/>
        </a:folHlink>
      </a:clrScheme>
      <a:clrMap bg1="lt1" tx1="dk1" bg2="lt2" tx2="dk2" accent1="accent1" accent2="accent2" accent3="accent3" accent4="accent4" accent5="accent5" accent6="accent6" hlink="hlink" folHlink="folHlink"/>
    </a:extraClrScheme>
    <a:extraClrScheme>
      <a:clrScheme name="1_gip01 9">
        <a:dk1>
          <a:srgbClr val="848484"/>
        </a:dk1>
        <a:lt1>
          <a:srgbClr val="FFFFFF"/>
        </a:lt1>
        <a:dk2>
          <a:srgbClr val="00B0E6"/>
        </a:dk2>
        <a:lt2>
          <a:srgbClr val="EEEEEE"/>
        </a:lt2>
        <a:accent1>
          <a:srgbClr val="004E61"/>
        </a:accent1>
        <a:accent2>
          <a:srgbClr val="A1A1A1"/>
        </a:accent2>
        <a:accent3>
          <a:srgbClr val="FFFFFF"/>
        </a:accent3>
        <a:accent4>
          <a:srgbClr val="707070"/>
        </a:accent4>
        <a:accent5>
          <a:srgbClr val="AAB2B7"/>
        </a:accent5>
        <a:accent6>
          <a:srgbClr val="919191"/>
        </a:accent6>
        <a:hlink>
          <a:srgbClr val="000000"/>
        </a:hlink>
        <a:folHlink>
          <a:srgbClr val="D9E4E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1_gip01 9">
    <a:dk1>
      <a:srgbClr val="848484"/>
    </a:dk1>
    <a:lt1>
      <a:srgbClr val="FFFFFF"/>
    </a:lt1>
    <a:dk2>
      <a:srgbClr val="00B0E6"/>
    </a:dk2>
    <a:lt2>
      <a:srgbClr val="EEEEEE"/>
    </a:lt2>
    <a:accent1>
      <a:srgbClr val="004E61"/>
    </a:accent1>
    <a:accent2>
      <a:srgbClr val="A1A1A1"/>
    </a:accent2>
    <a:accent3>
      <a:srgbClr val="FFFFFF"/>
    </a:accent3>
    <a:accent4>
      <a:srgbClr val="707070"/>
    </a:accent4>
    <a:accent5>
      <a:srgbClr val="AAB2B7"/>
    </a:accent5>
    <a:accent6>
      <a:srgbClr val="919191"/>
    </a:accent6>
    <a:hlink>
      <a:srgbClr val="000000"/>
    </a:hlink>
    <a:folHlink>
      <a:srgbClr val="D9E4E7"/>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4851EA6F4347204EBF1A278FA43DCFFA" ma:contentTypeVersion="0" ma:contentTypeDescription="Crée un document." ma:contentTypeScope="" ma:versionID="cbf67f4c164a6768fbc835f09c0ce01b">
  <xsd:schema xmlns:xsd="http://www.w3.org/2001/XMLSchema" xmlns:xs="http://www.w3.org/2001/XMLSchema" xmlns:p="http://schemas.microsoft.com/office/2006/metadata/properties" xmlns:ns2="1c123b84-80ca-4bee-a1b1-49a608c2ca90" targetNamespace="http://schemas.microsoft.com/office/2006/metadata/properties" ma:root="true" ma:fieldsID="70e677e3b32700101d3033a871670d08" ns2:_="">
    <xsd:import namespace="1c123b84-80ca-4bee-a1b1-49a608c2ca90"/>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123b84-80ca-4bee-a1b1-49a608c2ca90" elementFormDefault="qualified">
    <xsd:import namespace="http://schemas.microsoft.com/office/2006/documentManagement/types"/>
    <xsd:import namespace="http://schemas.microsoft.com/office/infopath/2007/PartnerControls"/>
    <xsd:element name="_dlc_DocId" ma:index="8" nillable="true" ma:displayName="Valeur d’ID de document" ma:description="Valeur de l’ID de document affecté à cet élément." ma:internalName="_dlc_DocId" ma:readOnly="true">
      <xsd:simpleType>
        <xsd:restriction base="dms:Text"/>
      </xsd:simpleType>
    </xsd:element>
    <xsd:element name="_dlc_DocIdUrl" ma:index="9" nillable="true" ma:displayName="ID de document" ma:description="Lien permanent vers ce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1c123b84-80ca-4bee-a1b1-49a608c2ca90">VQTKTKUKJDJV-358477342-171</_dlc_DocId>
    <_dlc_DocIdUrl xmlns="1c123b84-80ca-4bee-a1b1-49a608c2ca90">
      <Url>http://gipi.intra.net/teamsites/gpa/_layouts/15/DocIdRedir.aspx?ID=VQTKTKUKJDJV-358477342-171</Url>
      <Description>VQTKTKUKJDJV-358477342-171</Description>
    </_dlc_DocIdUrl>
  </documentManagement>
</p:properties>
</file>

<file path=customXml/itemProps1.xml><?xml version="1.0" encoding="utf-8"?>
<ds:datastoreItem xmlns:ds="http://schemas.openxmlformats.org/officeDocument/2006/customXml" ds:itemID="{2D8EA072-3A09-4444-AEFC-D776B0E52E36}">
  <ds:schemaRefs>
    <ds:schemaRef ds:uri="http://schemas.microsoft.com/sharepoint/v3/contenttype/forms"/>
  </ds:schemaRefs>
</ds:datastoreItem>
</file>

<file path=customXml/itemProps2.xml><?xml version="1.0" encoding="utf-8"?>
<ds:datastoreItem xmlns:ds="http://schemas.openxmlformats.org/officeDocument/2006/customXml" ds:itemID="{C8ECD110-504A-4740-9886-6C5EA1BA5CBA}"/>
</file>

<file path=customXml/itemProps3.xml><?xml version="1.0" encoding="utf-8"?>
<ds:datastoreItem xmlns:ds="http://schemas.openxmlformats.org/officeDocument/2006/customXml" ds:itemID="{FC6561FC-5F64-4B78-912E-17D46AA2920B}"/>
</file>

<file path=customXml/itemProps4.xml><?xml version="1.0" encoding="utf-8"?>
<ds:datastoreItem xmlns:ds="http://schemas.openxmlformats.org/officeDocument/2006/customXml" ds:itemID="{DE44C27D-3BDB-4EF8-B2C7-ACE19164AD3F}">
  <ds:schemaRef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95823311-2325-4d11-b750-014882a9a01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13950</TotalTime>
  <Words>905</Words>
  <Application>Microsoft Office PowerPoint</Application>
  <PresentationFormat>Affichage à l'écran (4:3)</PresentationFormat>
  <Paragraphs>84</Paragraphs>
  <Slides>8</Slides>
  <Notes>3</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8</vt:i4>
      </vt:variant>
    </vt:vector>
  </HeadingPairs>
  <TitlesOfParts>
    <vt:vector size="15" baseType="lpstr">
      <vt:lpstr>Arial</vt:lpstr>
      <vt:lpstr>Arial Narrow</vt:lpstr>
      <vt:lpstr>Calibri</vt:lpstr>
      <vt:lpstr>Trebuchet MS</vt:lpstr>
      <vt:lpstr>Wingdings</vt:lpstr>
      <vt:lpstr>2_Thème Office</vt:lpstr>
      <vt:lpstr>1_gip01</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GIP-MDS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mbernassau</dc:creator>
  <cp:lastModifiedBy>Virginie ETCHETO</cp:lastModifiedBy>
  <cp:revision>1316</cp:revision>
  <cp:lastPrinted>2019-10-22T14:46:40Z</cp:lastPrinted>
  <dcterms:created xsi:type="dcterms:W3CDTF">2015-10-05T08:15:24Z</dcterms:created>
  <dcterms:modified xsi:type="dcterms:W3CDTF">2020-12-01T17:19:27Z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0x0101004851EA6F4347204EBF1A278FA43DCFFA</vt:lpwstr>
  </property>
  <property fmtid="{D5CDD505-2E9C-101B-9397-08002B2CF9AE}" pid="3" name="_dlc_DocIdItemGuid">
    <vt:lpwstr>8cdd5d25-f81d-4ae1-9671-9c31e033ac50</vt:lpwstr>
  </property>
</Properties>
</file>