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3"/>
  </p:notesMasterIdLst>
  <p:handoutMasterIdLst>
    <p:handoutMasterId r:id="rId14"/>
  </p:handoutMasterIdLst>
  <p:sldIdLst>
    <p:sldId id="268" r:id="rId5"/>
    <p:sldId id="334" r:id="rId6"/>
    <p:sldId id="331" r:id="rId7"/>
    <p:sldId id="322" r:id="rId8"/>
    <p:sldId id="333" r:id="rId9"/>
    <p:sldId id="337" r:id="rId10"/>
    <p:sldId id="335" r:id="rId11"/>
    <p:sldId id="33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RANO JOELLE (CNAM / Paris)" initials="SJ(/P" lastIdx="2" clrIdx="0"/>
  <p:cmAuthor id="1" name="DUPOUY STEPHANIE (CNAM / Paris)" initials="DS(/P" lastIdx="10" clrIdx="1">
    <p:extLst>
      <p:ext uri="{19B8F6BF-5375-455C-9EA6-DF929625EA0E}">
        <p15:presenceInfo xmlns:p15="http://schemas.microsoft.com/office/powerpoint/2012/main" userId="S-1-5-21-221657151-1568348028-1356926495-1399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298478"/>
    <a:srgbClr val="C74E5A"/>
    <a:srgbClr val="007FAD"/>
    <a:srgbClr val="010813"/>
    <a:srgbClr val="0C419A"/>
    <a:srgbClr val="FFFFFF"/>
    <a:srgbClr val="A05BB6"/>
    <a:srgbClr val="A05EB5"/>
    <a:srgbClr val="405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3495" autoAdjust="0"/>
  </p:normalViewPr>
  <p:slideViewPr>
    <p:cSldViewPr snapToGrid="0" showGuides="1">
      <p:cViewPr varScale="1">
        <p:scale>
          <a:sx n="103" d="100"/>
          <a:sy n="103" d="100"/>
        </p:scale>
        <p:origin x="1224" y="114"/>
      </p:cViewPr>
      <p:guideLst>
        <p:guide orient="horz" pos="2160"/>
        <p:guide pos="3840"/>
        <p:guide orient="horz" pos="3719"/>
        <p:guide pos="737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30/03/2026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" y="40501"/>
            <a:ext cx="4313009" cy="21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30/03/2026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" y="40501"/>
            <a:ext cx="4313009" cy="21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30/03/2026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" y="40501"/>
            <a:ext cx="4313009" cy="21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  <a:lvl2pPr>
              <a:buClr>
                <a:srgbClr val="D05559"/>
              </a:buClr>
              <a:defRPr>
                <a:solidFill>
                  <a:srgbClr val="010813"/>
                </a:solidFill>
              </a:defRPr>
            </a:lvl2pPr>
            <a:lvl3pPr>
              <a:buClr>
                <a:srgbClr val="D05559"/>
              </a:buClr>
              <a:defRPr>
                <a:solidFill>
                  <a:srgbClr val="010813"/>
                </a:solidFill>
              </a:defRPr>
            </a:lvl3pPr>
            <a:lvl4pPr>
              <a:buClr>
                <a:srgbClr val="D05559"/>
              </a:buClr>
              <a:defRPr>
                <a:solidFill>
                  <a:srgbClr val="01081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30/03/2026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rgbClr val="D05559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010813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30/03/2026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30/03/2026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30/03/2026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81" y="6074451"/>
            <a:ext cx="1956405" cy="7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8" r:id="rId4"/>
    <p:sldLayoutId id="2147483739" r:id="rId5"/>
    <p:sldLayoutId id="2147483740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3600"/>
              </a:spcAft>
            </a:pPr>
            <a:br>
              <a:rPr lang="fr-FR" sz="2000" dirty="0"/>
            </a:br>
            <a:br>
              <a:rPr lang="fr-FR" sz="2000" dirty="0"/>
            </a:br>
            <a:r>
              <a:rPr lang="fr-FR" sz="4400" dirty="0"/>
              <a:t>QRP DANS LE COMPTE ENTREPRISE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BEF-98C3-6C4D-AECE-A89E43EA2455}" type="datetime1">
              <a:rPr lang="fr-FR" smtClean="0"/>
              <a:t>30/03/2026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0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572" y="1945412"/>
            <a:ext cx="6258947" cy="472343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007FAD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QRP dans le compte entreprise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1016" y="4501420"/>
            <a:ext cx="1857669" cy="138929"/>
          </a:xfrm>
          <a:prstGeom prst="rect">
            <a:avLst/>
          </a:prstGeom>
          <a:noFill/>
          <a:ln>
            <a:solidFill>
              <a:srgbClr val="A05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177846" y="2468879"/>
            <a:ext cx="813187" cy="132081"/>
          </a:xfrm>
          <a:prstGeom prst="rect">
            <a:avLst/>
          </a:prstGeom>
          <a:noFill/>
          <a:ln>
            <a:solidFill>
              <a:srgbClr val="A05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660" y="3090800"/>
            <a:ext cx="1746700" cy="1169551"/>
          </a:xfrm>
          <a:prstGeom prst="rect">
            <a:avLst/>
          </a:prstGeom>
          <a:solidFill>
            <a:srgbClr val="007FAD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</a:rPr>
              <a:t>Prérequis : avoir l’habilitation  « </a:t>
            </a:r>
            <a:r>
              <a:rPr lang="fr-FR" sz="1400" i="1" dirty="0">
                <a:solidFill>
                  <a:srgbClr val="FFFFFF"/>
                </a:solidFill>
              </a:rPr>
              <a:t>DAT : Déclaration d’accident de travail ou de trajet</a:t>
            </a:r>
            <a:r>
              <a:rPr lang="fr-FR" sz="1400" dirty="0">
                <a:solidFill>
                  <a:srgbClr val="FFFFFF"/>
                </a:solidFill>
              </a:rPr>
              <a:t> »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1236" y="5985164"/>
            <a:ext cx="2198255" cy="77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61236" y="5985164"/>
            <a:ext cx="2198255" cy="77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613" y="1784445"/>
            <a:ext cx="7855981" cy="458920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007FAD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QRP dans le compte entreprise 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764" y="3291848"/>
            <a:ext cx="1342804" cy="787198"/>
          </a:xfrm>
          <a:prstGeom prst="rect">
            <a:avLst/>
          </a:prstGeom>
          <a:noFill/>
          <a:ln>
            <a:solidFill>
              <a:srgbClr val="A05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06770" y="3957601"/>
            <a:ext cx="1647946" cy="327464"/>
          </a:xfrm>
          <a:prstGeom prst="rect">
            <a:avLst/>
          </a:prstGeom>
          <a:noFill/>
          <a:ln>
            <a:solidFill>
              <a:srgbClr val="A05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660" y="3090800"/>
            <a:ext cx="1645100" cy="1169551"/>
          </a:xfrm>
          <a:prstGeom prst="rect">
            <a:avLst/>
          </a:prstGeom>
          <a:solidFill>
            <a:srgbClr val="007FAD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</a:rPr>
              <a:t>Accès par la barre de navigation latérale ou via un bouton en page d’accueil</a:t>
            </a:r>
          </a:p>
        </p:txBody>
      </p:sp>
    </p:spTree>
    <p:extLst>
      <p:ext uri="{BB962C8B-B14F-4D97-AF65-F5344CB8AC3E}">
        <p14:creationId xmlns:p14="http://schemas.microsoft.com/office/powerpoint/2010/main" val="20914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61236" y="5985164"/>
            <a:ext cx="2198255" cy="77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309" y="1948796"/>
            <a:ext cx="9011351" cy="4039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378" y="2993682"/>
            <a:ext cx="7825612" cy="26361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007FAD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QRP dans le compte entreprise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51059" y="3612776"/>
            <a:ext cx="959223" cy="2124636"/>
          </a:xfrm>
          <a:prstGeom prst="rect">
            <a:avLst/>
          </a:prstGeom>
          <a:noFill/>
          <a:ln>
            <a:solidFill>
              <a:srgbClr val="A05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98660" y="3090800"/>
            <a:ext cx="1645100" cy="738664"/>
          </a:xfrm>
          <a:prstGeom prst="rect">
            <a:avLst/>
          </a:prstGeom>
          <a:solidFill>
            <a:srgbClr val="007FAD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</a:rPr>
              <a:t>Page d’accueil : liste des dossiers en cours </a:t>
            </a:r>
          </a:p>
        </p:txBody>
      </p:sp>
    </p:spTree>
    <p:extLst>
      <p:ext uri="{BB962C8B-B14F-4D97-AF65-F5344CB8AC3E}">
        <p14:creationId xmlns:p14="http://schemas.microsoft.com/office/powerpoint/2010/main" val="23122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661236" y="5985164"/>
            <a:ext cx="2198255" cy="77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39" y="1995728"/>
            <a:ext cx="9054121" cy="437736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007FAD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QRP dans le compte entreprise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8659" y="3090800"/>
            <a:ext cx="1776707" cy="1600438"/>
          </a:xfrm>
          <a:prstGeom prst="rect">
            <a:avLst/>
          </a:prstGeom>
          <a:solidFill>
            <a:srgbClr val="007FAD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Exemple d’un dossier à compléter. </a:t>
            </a:r>
          </a:p>
          <a:p>
            <a:r>
              <a:rPr lang="fr-FR" sz="1400" dirty="0">
                <a:solidFill>
                  <a:schemeClr val="bg1"/>
                </a:solidFill>
              </a:rPr>
              <a:t>Les fonctionnalités restent inchangées. Les écrans ont été revus pour être adaptés au compte.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1388" y="3090800"/>
            <a:ext cx="5872355" cy="225606"/>
          </a:xfrm>
          <a:prstGeom prst="rect">
            <a:avLst/>
          </a:prstGeom>
          <a:noFill/>
          <a:ln>
            <a:solidFill>
              <a:srgbClr val="A05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0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661236" y="5985164"/>
            <a:ext cx="2198255" cy="77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64" y="2031182"/>
            <a:ext cx="9044034" cy="4100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007FAD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QRP dans le compte entreprise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8660" y="2996763"/>
            <a:ext cx="1504311" cy="738664"/>
          </a:xfrm>
          <a:prstGeom prst="rect">
            <a:avLst/>
          </a:prstGeom>
          <a:solidFill>
            <a:srgbClr val="007FAD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</a:rPr>
              <a:t>Exemple d’écran détaillant un dossier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9122" y="3504879"/>
            <a:ext cx="7549261" cy="395779"/>
          </a:xfrm>
          <a:prstGeom prst="rect">
            <a:avLst/>
          </a:prstGeom>
          <a:noFill/>
          <a:ln>
            <a:solidFill>
              <a:srgbClr val="A05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61236" y="5985164"/>
            <a:ext cx="2198255" cy="77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64" y="2031182"/>
            <a:ext cx="8642696" cy="4230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007FAD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QRP dans le compte entreprise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8660" y="3090800"/>
            <a:ext cx="1645100" cy="1384995"/>
          </a:xfrm>
          <a:prstGeom prst="rect">
            <a:avLst/>
          </a:prstGeom>
          <a:solidFill>
            <a:srgbClr val="007FAD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</a:rPr>
              <a:t>Dans le détail du dossier, il est possible de consulter et commenter les pièces apportées</a:t>
            </a:r>
          </a:p>
        </p:txBody>
      </p:sp>
    </p:spTree>
    <p:extLst>
      <p:ext uri="{BB962C8B-B14F-4D97-AF65-F5344CB8AC3E}">
        <p14:creationId xmlns:p14="http://schemas.microsoft.com/office/powerpoint/2010/main" val="26478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61236" y="5985164"/>
            <a:ext cx="2198255" cy="77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32" y="1999653"/>
            <a:ext cx="9056049" cy="3978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007FAD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QRP dans le compte entreprise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98659" y="3090800"/>
            <a:ext cx="1755013" cy="1384995"/>
          </a:xfrm>
          <a:prstGeom prst="rect">
            <a:avLst/>
          </a:prstGeom>
          <a:solidFill>
            <a:srgbClr val="007FAD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</a:rPr>
              <a:t>A la création d’un QRP puis à chaque modification (ex ajout d’une pièce), une notification apparait. </a:t>
            </a:r>
          </a:p>
        </p:txBody>
      </p:sp>
    </p:spTree>
    <p:extLst>
      <p:ext uri="{BB962C8B-B14F-4D97-AF65-F5344CB8AC3E}">
        <p14:creationId xmlns:p14="http://schemas.microsoft.com/office/powerpoint/2010/main" val="35070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055E2-DAF5-4F77-BA34-EC42865BE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2B964D-CFB5-4A57-A429-584422BCBE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9DEA18-A11A-4DB0-9106-57EC4DFEE8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PPT V3</Template>
  <TotalTime>17531</TotalTime>
  <Words>149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masque PPT V3</vt:lpstr>
      <vt:lpstr>  QRP DANS LE COMPTE ENTREPRISE</vt:lpstr>
      <vt:lpstr>QRP dans le compte entreprise </vt:lpstr>
      <vt:lpstr>QRP dans le compte entreprise </vt:lpstr>
      <vt:lpstr>QRP dans le compte entreprise </vt:lpstr>
      <vt:lpstr>QRP dans le compte entreprise </vt:lpstr>
      <vt:lpstr>QRP dans le compte entreprise </vt:lpstr>
      <vt:lpstr>QRP dans le compte entreprise </vt:lpstr>
      <vt:lpstr>QRP dans le compte entreprise 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  PRÉSENTATION</dc:title>
  <dc:creator>VATUS ISABELLE</dc:creator>
  <cp:lastModifiedBy>Marie REMY</cp:lastModifiedBy>
  <cp:revision>322</cp:revision>
  <dcterms:created xsi:type="dcterms:W3CDTF">2020-11-13T16:13:20Z</dcterms:created>
  <dcterms:modified xsi:type="dcterms:W3CDTF">2026-03-30T08:24:42Z</dcterms:modified>
</cp:coreProperties>
</file>